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CD06B-07A9-42DA-813C-ED5940422978}" type="datetimeFigureOut">
              <a:rPr lang="en-US" smtClean="0"/>
              <a:t>10/22/2014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5CAD2-C9FC-4C7E-BF5C-813F7D992CC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1266748" y="1305533"/>
            <a:ext cx="7735288" cy="1147607"/>
            <a:chOff x="1266748" y="1305533"/>
            <a:chExt cx="7735288" cy="1147607"/>
          </a:xfrm>
        </p:grpSpPr>
        <p:sp>
          <p:nvSpPr>
            <p:cNvPr id="2" name="Freeform 1"/>
            <p:cNvSpPr/>
            <p:nvPr/>
          </p:nvSpPr>
          <p:spPr>
            <a:xfrm>
              <a:off x="1266748" y="1318955"/>
              <a:ext cx="365170" cy="881501"/>
            </a:xfrm>
            <a:custGeom>
              <a:avLst/>
              <a:gdLst/>
              <a:ahLst/>
              <a:cxnLst/>
              <a:rect l="0" t="0" r="0" b="0"/>
              <a:pathLst>
                <a:path w="365170" h="881501">
                  <a:moveTo>
                    <a:pt x="365169" y="218205"/>
                  </a:moveTo>
                  <a:lnTo>
                    <a:pt x="365169" y="159588"/>
                  </a:lnTo>
                  <a:lnTo>
                    <a:pt x="362829" y="106584"/>
                  </a:lnTo>
                  <a:lnTo>
                    <a:pt x="335860" y="50301"/>
                  </a:lnTo>
                  <a:lnTo>
                    <a:pt x="315671" y="23917"/>
                  </a:lnTo>
                  <a:lnTo>
                    <a:pt x="295596" y="11752"/>
                  </a:lnTo>
                  <a:lnTo>
                    <a:pt x="269907" y="3616"/>
                  </a:lnTo>
                  <a:lnTo>
                    <a:pt x="238992" y="0"/>
                  </a:lnTo>
                  <a:lnTo>
                    <a:pt x="211994" y="4632"/>
                  </a:lnTo>
                  <a:lnTo>
                    <a:pt x="160477" y="32258"/>
                  </a:lnTo>
                  <a:lnTo>
                    <a:pt x="106410" y="72680"/>
                  </a:lnTo>
                  <a:lnTo>
                    <a:pt x="74030" y="109836"/>
                  </a:lnTo>
                  <a:lnTo>
                    <a:pt x="47210" y="165156"/>
                  </a:lnTo>
                  <a:lnTo>
                    <a:pt x="24808" y="222068"/>
                  </a:lnTo>
                  <a:lnTo>
                    <a:pt x="7905" y="275770"/>
                  </a:lnTo>
                  <a:lnTo>
                    <a:pt x="0" y="328068"/>
                  </a:lnTo>
                  <a:lnTo>
                    <a:pt x="777" y="384898"/>
                  </a:lnTo>
                  <a:lnTo>
                    <a:pt x="8416" y="435662"/>
                  </a:lnTo>
                  <a:lnTo>
                    <a:pt x="21208" y="477219"/>
                  </a:lnTo>
                  <a:lnTo>
                    <a:pt x="34483" y="499439"/>
                  </a:lnTo>
                  <a:lnTo>
                    <a:pt x="52081" y="517113"/>
                  </a:lnTo>
                  <a:lnTo>
                    <a:pt x="77840" y="526528"/>
                  </a:lnTo>
                  <a:lnTo>
                    <a:pt x="106446" y="528373"/>
                  </a:lnTo>
                  <a:lnTo>
                    <a:pt x="142281" y="516257"/>
                  </a:lnTo>
                  <a:lnTo>
                    <a:pt x="173956" y="496680"/>
                  </a:lnTo>
                  <a:lnTo>
                    <a:pt x="198679" y="468002"/>
                  </a:lnTo>
                  <a:lnTo>
                    <a:pt x="240703" y="408956"/>
                  </a:lnTo>
                  <a:lnTo>
                    <a:pt x="265670" y="357443"/>
                  </a:lnTo>
                  <a:lnTo>
                    <a:pt x="291919" y="302208"/>
                  </a:lnTo>
                  <a:lnTo>
                    <a:pt x="303367" y="273087"/>
                  </a:lnTo>
                  <a:lnTo>
                    <a:pt x="316956" y="216091"/>
                  </a:lnTo>
                  <a:lnTo>
                    <a:pt x="322498" y="206267"/>
                  </a:lnTo>
                  <a:lnTo>
                    <a:pt x="325023" y="204397"/>
                  </a:lnTo>
                  <a:lnTo>
                    <a:pt x="325537" y="207830"/>
                  </a:lnTo>
                  <a:lnTo>
                    <a:pt x="323382" y="269178"/>
                  </a:lnTo>
                  <a:lnTo>
                    <a:pt x="323152" y="327285"/>
                  </a:lnTo>
                  <a:lnTo>
                    <a:pt x="323098" y="372360"/>
                  </a:lnTo>
                  <a:lnTo>
                    <a:pt x="323067" y="427008"/>
                  </a:lnTo>
                  <a:lnTo>
                    <a:pt x="323059" y="472835"/>
                  </a:lnTo>
                  <a:lnTo>
                    <a:pt x="323056" y="532817"/>
                  </a:lnTo>
                  <a:lnTo>
                    <a:pt x="328644" y="585684"/>
                  </a:lnTo>
                  <a:lnTo>
                    <a:pt x="332608" y="648979"/>
                  </a:lnTo>
                  <a:lnTo>
                    <a:pt x="333294" y="712260"/>
                  </a:lnTo>
                  <a:lnTo>
                    <a:pt x="333497" y="773643"/>
                  </a:lnTo>
                  <a:lnTo>
                    <a:pt x="333558" y="822507"/>
                  </a:lnTo>
                  <a:lnTo>
                    <a:pt x="332406" y="861941"/>
                  </a:lnTo>
                  <a:lnTo>
                    <a:pt x="330459" y="868461"/>
                  </a:lnTo>
                  <a:lnTo>
                    <a:pt x="323055" y="881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79316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65993" y="1316662"/>
              <a:ext cx="428520" cy="741804"/>
            </a:xfrm>
            <a:custGeom>
              <a:avLst/>
              <a:gdLst/>
              <a:ahLst/>
              <a:cxnLst/>
              <a:rect l="0" t="0" r="0" b="0"/>
              <a:pathLst>
                <a:path w="428520" h="741804">
                  <a:moveTo>
                    <a:pt x="266048" y="30985"/>
                  </a:moveTo>
                  <a:lnTo>
                    <a:pt x="207431" y="25396"/>
                  </a:lnTo>
                  <a:lnTo>
                    <a:pt x="154427" y="13027"/>
                  </a:lnTo>
                  <a:lnTo>
                    <a:pt x="92555" y="1425"/>
                  </a:lnTo>
                  <a:lnTo>
                    <a:pt x="51516" y="0"/>
                  </a:lnTo>
                  <a:lnTo>
                    <a:pt x="29930" y="5906"/>
                  </a:lnTo>
                  <a:lnTo>
                    <a:pt x="20899" y="10756"/>
                  </a:lnTo>
                  <a:lnTo>
                    <a:pt x="7744" y="25504"/>
                  </a:lnTo>
                  <a:lnTo>
                    <a:pt x="2598" y="34350"/>
                  </a:lnTo>
                  <a:lnTo>
                    <a:pt x="0" y="56657"/>
                  </a:lnTo>
                  <a:lnTo>
                    <a:pt x="7865" y="109106"/>
                  </a:lnTo>
                  <a:lnTo>
                    <a:pt x="19514" y="165696"/>
                  </a:lnTo>
                  <a:lnTo>
                    <a:pt x="26147" y="225747"/>
                  </a:lnTo>
                  <a:lnTo>
                    <a:pt x="38376" y="277687"/>
                  </a:lnTo>
                  <a:lnTo>
                    <a:pt x="52057" y="331837"/>
                  </a:lnTo>
                  <a:lnTo>
                    <a:pt x="59027" y="355380"/>
                  </a:lnTo>
                  <a:lnTo>
                    <a:pt x="64863" y="360722"/>
                  </a:lnTo>
                  <a:lnTo>
                    <a:pt x="72263" y="361944"/>
                  </a:lnTo>
                  <a:lnTo>
                    <a:pt x="88674" y="357062"/>
                  </a:lnTo>
                  <a:lnTo>
                    <a:pt x="136597" y="333917"/>
                  </a:lnTo>
                  <a:lnTo>
                    <a:pt x="195677" y="328560"/>
                  </a:lnTo>
                  <a:lnTo>
                    <a:pt x="233499" y="335835"/>
                  </a:lnTo>
                  <a:lnTo>
                    <a:pt x="287608" y="361780"/>
                  </a:lnTo>
                  <a:lnTo>
                    <a:pt x="347786" y="409422"/>
                  </a:lnTo>
                  <a:lnTo>
                    <a:pt x="388091" y="453665"/>
                  </a:lnTo>
                  <a:lnTo>
                    <a:pt x="408395" y="495713"/>
                  </a:lnTo>
                  <a:lnTo>
                    <a:pt x="423671" y="547866"/>
                  </a:lnTo>
                  <a:lnTo>
                    <a:pt x="428519" y="575395"/>
                  </a:lnTo>
                  <a:lnTo>
                    <a:pt x="422100" y="628077"/>
                  </a:lnTo>
                  <a:lnTo>
                    <a:pt x="409772" y="661797"/>
                  </a:lnTo>
                  <a:lnTo>
                    <a:pt x="384645" y="704632"/>
                  </a:lnTo>
                  <a:lnTo>
                    <a:pt x="367891" y="719548"/>
                  </a:lnTo>
                  <a:lnTo>
                    <a:pt x="347576" y="728907"/>
                  </a:lnTo>
                  <a:lnTo>
                    <a:pt x="296407" y="738035"/>
                  </a:lnTo>
                  <a:lnTo>
                    <a:pt x="267842" y="741803"/>
                  </a:lnTo>
                  <a:lnTo>
                    <a:pt x="204965" y="737810"/>
                  </a:lnTo>
                  <a:lnTo>
                    <a:pt x="147137" y="731085"/>
                  </a:lnTo>
                  <a:lnTo>
                    <a:pt x="85948" y="726553"/>
                  </a:lnTo>
                  <a:lnTo>
                    <a:pt x="66007" y="725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68994" y="164244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6592" y="16789"/>
                  </a:lnTo>
                  <a:lnTo>
                    <a:pt x="89085" y="19793"/>
                  </a:lnTo>
                  <a:lnTo>
                    <a:pt x="2998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7533" y="1347647"/>
              <a:ext cx="147400" cy="642240"/>
            </a:xfrm>
            <a:custGeom>
              <a:avLst/>
              <a:gdLst/>
              <a:ahLst/>
              <a:cxnLst/>
              <a:rect l="0" t="0" r="0" b="0"/>
              <a:pathLst>
                <a:path w="147400" h="642240">
                  <a:moveTo>
                    <a:pt x="147399" y="642239"/>
                  </a:moveTo>
                  <a:lnTo>
                    <a:pt x="129441" y="586024"/>
                  </a:lnTo>
                  <a:lnTo>
                    <a:pt x="119202" y="539665"/>
                  </a:lnTo>
                  <a:lnTo>
                    <a:pt x="108759" y="485504"/>
                  </a:lnTo>
                  <a:lnTo>
                    <a:pt x="94750" y="430865"/>
                  </a:lnTo>
                  <a:lnTo>
                    <a:pt x="86307" y="375358"/>
                  </a:lnTo>
                  <a:lnTo>
                    <a:pt x="73049" y="313639"/>
                  </a:lnTo>
                  <a:lnTo>
                    <a:pt x="65122" y="259265"/>
                  </a:lnTo>
                  <a:lnTo>
                    <a:pt x="51976" y="197789"/>
                  </a:lnTo>
                  <a:lnTo>
                    <a:pt x="35008" y="137960"/>
                  </a:lnTo>
                  <a:lnTo>
                    <a:pt x="21040" y="85613"/>
                  </a:lnTo>
                  <a:lnTo>
                    <a:pt x="7016" y="254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48021" y="1329986"/>
              <a:ext cx="630757" cy="689783"/>
            </a:xfrm>
            <a:custGeom>
              <a:avLst/>
              <a:gdLst/>
              <a:ahLst/>
              <a:cxnLst/>
              <a:rect l="0" t="0" r="0" b="0"/>
              <a:pathLst>
                <a:path w="630757" h="689783">
                  <a:moveTo>
                    <a:pt x="0" y="91361"/>
                  </a:moveTo>
                  <a:lnTo>
                    <a:pt x="17980" y="67314"/>
                  </a:lnTo>
                  <a:lnTo>
                    <a:pt x="68287" y="25896"/>
                  </a:lnTo>
                  <a:lnTo>
                    <a:pt x="120636" y="8066"/>
                  </a:lnTo>
                  <a:lnTo>
                    <a:pt x="173004" y="0"/>
                  </a:lnTo>
                  <a:lnTo>
                    <a:pt x="223616" y="730"/>
                  </a:lnTo>
                  <a:lnTo>
                    <a:pt x="270197" y="8355"/>
                  </a:lnTo>
                  <a:lnTo>
                    <a:pt x="322213" y="18023"/>
                  </a:lnTo>
                  <a:lnTo>
                    <a:pt x="364142" y="31417"/>
                  </a:lnTo>
                  <a:lnTo>
                    <a:pt x="420566" y="56474"/>
                  </a:lnTo>
                  <a:lnTo>
                    <a:pt x="463140" y="84686"/>
                  </a:lnTo>
                  <a:lnTo>
                    <a:pt x="523295" y="136008"/>
                  </a:lnTo>
                  <a:lnTo>
                    <a:pt x="576597" y="196868"/>
                  </a:lnTo>
                  <a:lnTo>
                    <a:pt x="601066" y="238804"/>
                  </a:lnTo>
                  <a:lnTo>
                    <a:pt x="620843" y="294528"/>
                  </a:lnTo>
                  <a:lnTo>
                    <a:pt x="628490" y="340681"/>
                  </a:lnTo>
                  <a:lnTo>
                    <a:pt x="630756" y="392571"/>
                  </a:lnTo>
                  <a:lnTo>
                    <a:pt x="625932" y="446437"/>
                  </a:lnTo>
                  <a:lnTo>
                    <a:pt x="610354" y="501591"/>
                  </a:lnTo>
                  <a:lnTo>
                    <a:pt x="590967" y="544011"/>
                  </a:lnTo>
                  <a:lnTo>
                    <a:pt x="550803" y="601661"/>
                  </a:lnTo>
                  <a:lnTo>
                    <a:pt x="494207" y="645678"/>
                  </a:lnTo>
                  <a:lnTo>
                    <a:pt x="430893" y="672732"/>
                  </a:lnTo>
                  <a:lnTo>
                    <a:pt x="388935" y="685409"/>
                  </a:lnTo>
                  <a:lnTo>
                    <a:pt x="335948" y="689685"/>
                  </a:lnTo>
                  <a:lnTo>
                    <a:pt x="287233" y="689782"/>
                  </a:lnTo>
                  <a:lnTo>
                    <a:pt x="232895" y="682922"/>
                  </a:lnTo>
                  <a:lnTo>
                    <a:pt x="181315" y="667003"/>
                  </a:lnTo>
                  <a:lnTo>
                    <a:pt x="126648" y="643288"/>
                  </a:lnTo>
                  <a:lnTo>
                    <a:pt x="84228" y="6283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11316" y="185301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0336" y="169529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21844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97151" y="1810155"/>
              <a:ext cx="219492" cy="253377"/>
            </a:xfrm>
            <a:custGeom>
              <a:avLst/>
              <a:gdLst/>
              <a:ahLst/>
              <a:cxnLst/>
              <a:rect l="0" t="0" r="0" b="0"/>
              <a:pathLst>
                <a:path w="219492" h="253377">
                  <a:moveTo>
                    <a:pt x="135263" y="158674"/>
                  </a:moveTo>
                  <a:lnTo>
                    <a:pt x="149917" y="114711"/>
                  </a:lnTo>
                  <a:lnTo>
                    <a:pt x="150355" y="94681"/>
                  </a:lnTo>
                  <a:lnTo>
                    <a:pt x="141104" y="53226"/>
                  </a:lnTo>
                  <a:lnTo>
                    <a:pt x="125815" y="21755"/>
                  </a:lnTo>
                  <a:lnTo>
                    <a:pt x="106888" y="6964"/>
                  </a:lnTo>
                  <a:lnTo>
                    <a:pt x="95289" y="1382"/>
                  </a:lnTo>
                  <a:lnTo>
                    <a:pt x="85217" y="0"/>
                  </a:lnTo>
                  <a:lnTo>
                    <a:pt x="67787" y="4704"/>
                  </a:lnTo>
                  <a:lnTo>
                    <a:pt x="39231" y="20506"/>
                  </a:lnTo>
                  <a:lnTo>
                    <a:pt x="25122" y="39554"/>
                  </a:lnTo>
                  <a:lnTo>
                    <a:pt x="6532" y="89910"/>
                  </a:lnTo>
                  <a:lnTo>
                    <a:pt x="0" y="152153"/>
                  </a:lnTo>
                  <a:lnTo>
                    <a:pt x="1830" y="207602"/>
                  </a:lnTo>
                  <a:lnTo>
                    <a:pt x="8109" y="229553"/>
                  </a:lnTo>
                  <a:lnTo>
                    <a:pt x="18699" y="247107"/>
                  </a:lnTo>
                  <a:lnTo>
                    <a:pt x="25968" y="251555"/>
                  </a:lnTo>
                  <a:lnTo>
                    <a:pt x="43404" y="253376"/>
                  </a:lnTo>
                  <a:lnTo>
                    <a:pt x="51797" y="249885"/>
                  </a:lnTo>
                  <a:lnTo>
                    <a:pt x="67362" y="236647"/>
                  </a:lnTo>
                  <a:lnTo>
                    <a:pt x="101525" y="173592"/>
                  </a:lnTo>
                  <a:lnTo>
                    <a:pt x="111701" y="119550"/>
                  </a:lnTo>
                  <a:lnTo>
                    <a:pt x="113464" y="88330"/>
                  </a:lnTo>
                  <a:lnTo>
                    <a:pt x="119698" y="134043"/>
                  </a:lnTo>
                  <a:lnTo>
                    <a:pt x="140010" y="168143"/>
                  </a:lnTo>
                  <a:lnTo>
                    <a:pt x="180198" y="210252"/>
                  </a:lnTo>
                  <a:lnTo>
                    <a:pt x="203559" y="225819"/>
                  </a:lnTo>
                  <a:lnTo>
                    <a:pt x="219491" y="2323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1357" y="1815296"/>
              <a:ext cx="331329" cy="585202"/>
            </a:xfrm>
            <a:custGeom>
              <a:avLst/>
              <a:gdLst/>
              <a:ahLst/>
              <a:cxnLst/>
              <a:rect l="0" t="0" r="0" b="0"/>
              <a:pathLst>
                <a:path w="331329" h="585202">
                  <a:moveTo>
                    <a:pt x="294798" y="164061"/>
                  </a:moveTo>
                  <a:lnTo>
                    <a:pt x="302034" y="136505"/>
                  </a:lnTo>
                  <a:lnTo>
                    <a:pt x="301557" y="83402"/>
                  </a:lnTo>
                  <a:lnTo>
                    <a:pt x="295463" y="60362"/>
                  </a:lnTo>
                  <a:lnTo>
                    <a:pt x="272486" y="20095"/>
                  </a:lnTo>
                  <a:lnTo>
                    <a:pt x="265885" y="11932"/>
                  </a:lnTo>
                  <a:lnTo>
                    <a:pt x="246073" y="2862"/>
                  </a:lnTo>
                  <a:lnTo>
                    <a:pt x="222840" y="0"/>
                  </a:lnTo>
                  <a:lnTo>
                    <a:pt x="200816" y="2628"/>
                  </a:lnTo>
                  <a:lnTo>
                    <a:pt x="182448" y="13934"/>
                  </a:lnTo>
                  <a:lnTo>
                    <a:pt x="158954" y="43150"/>
                  </a:lnTo>
                  <a:lnTo>
                    <a:pt x="146685" y="68209"/>
                  </a:lnTo>
                  <a:lnTo>
                    <a:pt x="140949" y="107454"/>
                  </a:lnTo>
                  <a:lnTo>
                    <a:pt x="151908" y="163539"/>
                  </a:lnTo>
                  <a:lnTo>
                    <a:pt x="157424" y="171902"/>
                  </a:lnTo>
                  <a:lnTo>
                    <a:pt x="172912" y="184313"/>
                  </a:lnTo>
                  <a:lnTo>
                    <a:pt x="194613" y="187490"/>
                  </a:lnTo>
                  <a:lnTo>
                    <a:pt x="217516" y="183833"/>
                  </a:lnTo>
                  <a:lnTo>
                    <a:pt x="235494" y="174408"/>
                  </a:lnTo>
                  <a:lnTo>
                    <a:pt x="258769" y="150359"/>
                  </a:lnTo>
                  <a:lnTo>
                    <a:pt x="279189" y="110575"/>
                  </a:lnTo>
                  <a:lnTo>
                    <a:pt x="283222" y="110856"/>
                  </a:lnTo>
                  <a:lnTo>
                    <a:pt x="287081" y="114553"/>
                  </a:lnTo>
                  <a:lnTo>
                    <a:pt x="291368" y="131139"/>
                  </a:lnTo>
                  <a:lnTo>
                    <a:pt x="302752" y="184942"/>
                  </a:lnTo>
                  <a:lnTo>
                    <a:pt x="316040" y="239676"/>
                  </a:lnTo>
                  <a:lnTo>
                    <a:pt x="323319" y="301499"/>
                  </a:lnTo>
                  <a:lnTo>
                    <a:pt x="328595" y="361151"/>
                  </a:lnTo>
                  <a:lnTo>
                    <a:pt x="331328" y="415870"/>
                  </a:lnTo>
                  <a:lnTo>
                    <a:pt x="324729" y="466009"/>
                  </a:lnTo>
                  <a:lnTo>
                    <a:pt x="321771" y="481173"/>
                  </a:lnTo>
                  <a:lnTo>
                    <a:pt x="306006" y="507381"/>
                  </a:lnTo>
                  <a:lnTo>
                    <a:pt x="295251" y="519283"/>
                  </a:lnTo>
                  <a:lnTo>
                    <a:pt x="267703" y="535627"/>
                  </a:lnTo>
                  <a:lnTo>
                    <a:pt x="213537" y="555651"/>
                  </a:lnTo>
                  <a:lnTo>
                    <a:pt x="163096" y="567217"/>
                  </a:lnTo>
                  <a:lnTo>
                    <a:pt x="103697" y="572463"/>
                  </a:lnTo>
                  <a:lnTo>
                    <a:pt x="52822" y="579607"/>
                  </a:lnTo>
                  <a:lnTo>
                    <a:pt x="0" y="585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79855" y="1779316"/>
              <a:ext cx="126343" cy="245603"/>
            </a:xfrm>
            <a:custGeom>
              <a:avLst/>
              <a:gdLst/>
              <a:ahLst/>
              <a:cxnLst/>
              <a:rect l="0" t="0" r="0" b="0"/>
              <a:pathLst>
                <a:path w="126343" h="245603">
                  <a:moveTo>
                    <a:pt x="0" y="115813"/>
                  </a:moveTo>
                  <a:lnTo>
                    <a:pt x="5589" y="177906"/>
                  </a:lnTo>
                  <a:lnTo>
                    <a:pt x="24450" y="231485"/>
                  </a:lnTo>
                  <a:lnTo>
                    <a:pt x="31924" y="245602"/>
                  </a:lnTo>
                  <a:lnTo>
                    <a:pt x="27446" y="240177"/>
                  </a:lnTo>
                  <a:lnTo>
                    <a:pt x="10446" y="186941"/>
                  </a:lnTo>
                  <a:lnTo>
                    <a:pt x="2063" y="132853"/>
                  </a:lnTo>
                  <a:lnTo>
                    <a:pt x="6200" y="85507"/>
                  </a:lnTo>
                  <a:lnTo>
                    <a:pt x="14844" y="61010"/>
                  </a:lnTo>
                  <a:lnTo>
                    <a:pt x="20424" y="51201"/>
                  </a:lnTo>
                  <a:lnTo>
                    <a:pt x="35983" y="37184"/>
                  </a:lnTo>
                  <a:lnTo>
                    <a:pt x="95142" y="110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40653" y="1819008"/>
              <a:ext cx="228757" cy="253186"/>
            </a:xfrm>
            <a:custGeom>
              <a:avLst/>
              <a:gdLst/>
              <a:ahLst/>
              <a:cxnLst/>
              <a:rect l="0" t="0" r="0" b="0"/>
              <a:pathLst>
                <a:path w="228757" h="253186">
                  <a:moveTo>
                    <a:pt x="112943" y="128764"/>
                  </a:moveTo>
                  <a:lnTo>
                    <a:pt x="129754" y="109613"/>
                  </a:lnTo>
                  <a:lnTo>
                    <a:pt x="142251" y="88277"/>
                  </a:lnTo>
                  <a:lnTo>
                    <a:pt x="146246" y="66316"/>
                  </a:lnTo>
                  <a:lnTo>
                    <a:pt x="142952" y="44857"/>
                  </a:lnTo>
                  <a:lnTo>
                    <a:pt x="133689" y="23621"/>
                  </a:lnTo>
                  <a:lnTo>
                    <a:pt x="118654" y="8724"/>
                  </a:lnTo>
                  <a:lnTo>
                    <a:pt x="109731" y="3114"/>
                  </a:lnTo>
                  <a:lnTo>
                    <a:pt x="90458" y="0"/>
                  </a:lnTo>
                  <a:lnTo>
                    <a:pt x="70194" y="3685"/>
                  </a:lnTo>
                  <a:lnTo>
                    <a:pt x="49490" y="13122"/>
                  </a:lnTo>
                  <a:lnTo>
                    <a:pt x="23692" y="37178"/>
                  </a:lnTo>
                  <a:lnTo>
                    <a:pt x="6819" y="77710"/>
                  </a:lnTo>
                  <a:lnTo>
                    <a:pt x="0" y="121176"/>
                  </a:lnTo>
                  <a:lnTo>
                    <a:pt x="3569" y="163690"/>
                  </a:lnTo>
                  <a:lnTo>
                    <a:pt x="23661" y="218807"/>
                  </a:lnTo>
                  <a:lnTo>
                    <a:pt x="36607" y="242483"/>
                  </a:lnTo>
                  <a:lnTo>
                    <a:pt x="45674" y="249030"/>
                  </a:lnTo>
                  <a:lnTo>
                    <a:pt x="68228" y="253185"/>
                  </a:lnTo>
                  <a:lnTo>
                    <a:pt x="77284" y="249146"/>
                  </a:lnTo>
                  <a:lnTo>
                    <a:pt x="90465" y="232180"/>
                  </a:lnTo>
                  <a:lnTo>
                    <a:pt x="114525" y="183160"/>
                  </a:lnTo>
                  <a:lnTo>
                    <a:pt x="121704" y="128417"/>
                  </a:lnTo>
                  <a:lnTo>
                    <a:pt x="119828" y="89666"/>
                  </a:lnTo>
                  <a:lnTo>
                    <a:pt x="117173" y="75122"/>
                  </a:lnTo>
                  <a:lnTo>
                    <a:pt x="139575" y="128247"/>
                  </a:lnTo>
                  <a:lnTo>
                    <a:pt x="172876" y="190249"/>
                  </a:lnTo>
                  <a:lnTo>
                    <a:pt x="199331" y="217431"/>
                  </a:lnTo>
                  <a:lnTo>
                    <a:pt x="228756" y="234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84682" y="1864435"/>
              <a:ext cx="247940" cy="196581"/>
            </a:xfrm>
            <a:custGeom>
              <a:avLst/>
              <a:gdLst/>
              <a:ahLst/>
              <a:cxnLst/>
              <a:rect l="0" t="0" r="0" b="0"/>
              <a:pathLst>
                <a:path w="247940" h="196581">
                  <a:moveTo>
                    <a:pt x="5784" y="30694"/>
                  </a:moveTo>
                  <a:lnTo>
                    <a:pt x="5784" y="87958"/>
                  </a:lnTo>
                  <a:lnTo>
                    <a:pt x="11373" y="148850"/>
                  </a:lnTo>
                  <a:lnTo>
                    <a:pt x="15337" y="196580"/>
                  </a:lnTo>
                  <a:lnTo>
                    <a:pt x="15879" y="189429"/>
                  </a:lnTo>
                  <a:lnTo>
                    <a:pt x="7922" y="133775"/>
                  </a:lnTo>
                  <a:lnTo>
                    <a:pt x="0" y="73904"/>
                  </a:lnTo>
                  <a:lnTo>
                    <a:pt x="2433" y="52238"/>
                  </a:lnTo>
                  <a:lnTo>
                    <a:pt x="7060" y="43887"/>
                  </a:lnTo>
                  <a:lnTo>
                    <a:pt x="21559" y="31488"/>
                  </a:lnTo>
                  <a:lnTo>
                    <a:pt x="30339" y="30054"/>
                  </a:lnTo>
                  <a:lnTo>
                    <a:pt x="49453" y="34699"/>
                  </a:lnTo>
                  <a:lnTo>
                    <a:pt x="66526" y="50801"/>
                  </a:lnTo>
                  <a:lnTo>
                    <a:pt x="102560" y="105438"/>
                  </a:lnTo>
                  <a:lnTo>
                    <a:pt x="114267" y="134989"/>
                  </a:lnTo>
                  <a:lnTo>
                    <a:pt x="114371" y="132979"/>
                  </a:lnTo>
                  <a:lnTo>
                    <a:pt x="111504" y="75273"/>
                  </a:lnTo>
                  <a:lnTo>
                    <a:pt x="113538" y="29345"/>
                  </a:lnTo>
                  <a:lnTo>
                    <a:pt x="122304" y="8257"/>
                  </a:lnTo>
                  <a:lnTo>
                    <a:pt x="129088" y="2868"/>
                  </a:lnTo>
                  <a:lnTo>
                    <a:pt x="137120" y="445"/>
                  </a:lnTo>
                  <a:lnTo>
                    <a:pt x="145984" y="0"/>
                  </a:lnTo>
                  <a:lnTo>
                    <a:pt x="165191" y="5744"/>
                  </a:lnTo>
                  <a:lnTo>
                    <a:pt x="184256" y="17265"/>
                  </a:lnTo>
                  <a:lnTo>
                    <a:pt x="200529" y="34084"/>
                  </a:lnTo>
                  <a:lnTo>
                    <a:pt x="225723" y="92116"/>
                  </a:lnTo>
                  <a:lnTo>
                    <a:pt x="243108" y="152343"/>
                  </a:lnTo>
                  <a:lnTo>
                    <a:pt x="247939" y="1886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85264" y="1875091"/>
              <a:ext cx="284271" cy="211514"/>
            </a:xfrm>
            <a:custGeom>
              <a:avLst/>
              <a:gdLst/>
              <a:ahLst/>
              <a:cxnLst/>
              <a:rect l="0" t="0" r="0" b="0"/>
              <a:pathLst>
                <a:path w="284271" h="211514">
                  <a:moveTo>
                    <a:pt x="0" y="30567"/>
                  </a:moveTo>
                  <a:lnTo>
                    <a:pt x="14654" y="83594"/>
                  </a:lnTo>
                  <a:lnTo>
                    <a:pt x="28198" y="141040"/>
                  </a:lnTo>
                  <a:lnTo>
                    <a:pt x="42138" y="195541"/>
                  </a:lnTo>
                  <a:lnTo>
                    <a:pt x="46804" y="211513"/>
                  </a:lnTo>
                  <a:lnTo>
                    <a:pt x="44979" y="206914"/>
                  </a:lnTo>
                  <a:lnTo>
                    <a:pt x="41510" y="158554"/>
                  </a:lnTo>
                  <a:lnTo>
                    <a:pt x="35047" y="109693"/>
                  </a:lnTo>
                  <a:lnTo>
                    <a:pt x="32611" y="59341"/>
                  </a:lnTo>
                  <a:lnTo>
                    <a:pt x="32042" y="28927"/>
                  </a:lnTo>
                  <a:lnTo>
                    <a:pt x="35399" y="17775"/>
                  </a:lnTo>
                  <a:lnTo>
                    <a:pt x="41147" y="9171"/>
                  </a:lnTo>
                  <a:lnTo>
                    <a:pt x="48488" y="2265"/>
                  </a:lnTo>
                  <a:lnTo>
                    <a:pt x="55722" y="0"/>
                  </a:lnTo>
                  <a:lnTo>
                    <a:pt x="62885" y="830"/>
                  </a:lnTo>
                  <a:lnTo>
                    <a:pt x="69999" y="3723"/>
                  </a:lnTo>
                  <a:lnTo>
                    <a:pt x="91190" y="24563"/>
                  </a:lnTo>
                  <a:lnTo>
                    <a:pt x="123215" y="73276"/>
                  </a:lnTo>
                  <a:lnTo>
                    <a:pt x="141138" y="117213"/>
                  </a:lnTo>
                  <a:lnTo>
                    <a:pt x="143253" y="69807"/>
                  </a:lnTo>
                  <a:lnTo>
                    <a:pt x="151760" y="32835"/>
                  </a:lnTo>
                  <a:lnTo>
                    <a:pt x="164545" y="13637"/>
                  </a:lnTo>
                  <a:lnTo>
                    <a:pt x="172868" y="5242"/>
                  </a:lnTo>
                  <a:lnTo>
                    <a:pt x="181926" y="1985"/>
                  </a:lnTo>
                  <a:lnTo>
                    <a:pt x="191474" y="2154"/>
                  </a:lnTo>
                  <a:lnTo>
                    <a:pt x="201349" y="4606"/>
                  </a:lnTo>
                  <a:lnTo>
                    <a:pt x="218560" y="16689"/>
                  </a:lnTo>
                  <a:lnTo>
                    <a:pt x="232838" y="34927"/>
                  </a:lnTo>
                  <a:lnTo>
                    <a:pt x="255429" y="92694"/>
                  </a:lnTo>
                  <a:lnTo>
                    <a:pt x="273641" y="146243"/>
                  </a:lnTo>
                  <a:lnTo>
                    <a:pt x="284270" y="1884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55220" y="1926715"/>
              <a:ext cx="9071" cy="157928"/>
            </a:xfrm>
            <a:custGeom>
              <a:avLst/>
              <a:gdLst/>
              <a:ahLst/>
              <a:cxnLst/>
              <a:rect l="0" t="0" r="0" b="0"/>
              <a:pathLst>
                <a:path w="9071" h="157928">
                  <a:moveTo>
                    <a:pt x="9070" y="0"/>
                  </a:moveTo>
                  <a:lnTo>
                    <a:pt x="4" y="58616"/>
                  </a:lnTo>
                  <a:lnTo>
                    <a:pt x="0" y="117686"/>
                  </a:lnTo>
                  <a:lnTo>
                    <a:pt x="907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11647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7461" y="1858021"/>
              <a:ext cx="168457" cy="255193"/>
            </a:xfrm>
            <a:custGeom>
              <a:avLst/>
              <a:gdLst/>
              <a:ahLst/>
              <a:cxnLst/>
              <a:rect l="0" t="0" r="0" b="0"/>
              <a:pathLst>
                <a:path w="168457" h="255193">
                  <a:moveTo>
                    <a:pt x="0" y="100279"/>
                  </a:moveTo>
                  <a:lnTo>
                    <a:pt x="14654" y="155420"/>
                  </a:lnTo>
                  <a:lnTo>
                    <a:pt x="28197" y="213553"/>
                  </a:lnTo>
                  <a:lnTo>
                    <a:pt x="35131" y="253685"/>
                  </a:lnTo>
                  <a:lnTo>
                    <a:pt x="32779" y="255192"/>
                  </a:lnTo>
                  <a:lnTo>
                    <a:pt x="28871" y="252687"/>
                  </a:lnTo>
                  <a:lnTo>
                    <a:pt x="14195" y="206640"/>
                  </a:lnTo>
                  <a:lnTo>
                    <a:pt x="4725" y="158180"/>
                  </a:lnTo>
                  <a:lnTo>
                    <a:pt x="1400" y="107946"/>
                  </a:lnTo>
                  <a:lnTo>
                    <a:pt x="3396" y="51577"/>
                  </a:lnTo>
                  <a:lnTo>
                    <a:pt x="9698" y="29501"/>
                  </a:lnTo>
                  <a:lnTo>
                    <a:pt x="20298" y="11890"/>
                  </a:lnTo>
                  <a:lnTo>
                    <a:pt x="28739" y="6258"/>
                  </a:lnTo>
                  <a:lnTo>
                    <a:pt x="50597" y="0"/>
                  </a:lnTo>
                  <a:lnTo>
                    <a:pt x="60638" y="1841"/>
                  </a:lnTo>
                  <a:lnTo>
                    <a:pt x="78032" y="13245"/>
                  </a:lnTo>
                  <a:lnTo>
                    <a:pt x="108263" y="43096"/>
                  </a:lnTo>
                  <a:lnTo>
                    <a:pt x="133645" y="91627"/>
                  </a:lnTo>
                  <a:lnTo>
                    <a:pt x="155860" y="146273"/>
                  </a:lnTo>
                  <a:lnTo>
                    <a:pt x="165968" y="199788"/>
                  </a:lnTo>
                  <a:lnTo>
                    <a:pt x="168456" y="2371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95875" y="1850840"/>
              <a:ext cx="408977" cy="602300"/>
            </a:xfrm>
            <a:custGeom>
              <a:avLst/>
              <a:gdLst/>
              <a:ahLst/>
              <a:cxnLst/>
              <a:rect l="0" t="0" r="0" b="0"/>
              <a:pathLst>
                <a:path w="408977" h="602300">
                  <a:moveTo>
                    <a:pt x="315855" y="244331"/>
                  </a:moveTo>
                  <a:lnTo>
                    <a:pt x="345163" y="209433"/>
                  </a:lnTo>
                  <a:lnTo>
                    <a:pt x="367735" y="156547"/>
                  </a:lnTo>
                  <a:lnTo>
                    <a:pt x="376796" y="103248"/>
                  </a:lnTo>
                  <a:lnTo>
                    <a:pt x="372776" y="61629"/>
                  </a:lnTo>
                  <a:lnTo>
                    <a:pt x="358587" y="25250"/>
                  </a:lnTo>
                  <a:lnTo>
                    <a:pt x="343035" y="9311"/>
                  </a:lnTo>
                  <a:lnTo>
                    <a:pt x="333975" y="3423"/>
                  </a:lnTo>
                  <a:lnTo>
                    <a:pt x="314550" y="0"/>
                  </a:lnTo>
                  <a:lnTo>
                    <a:pt x="304457" y="725"/>
                  </a:lnTo>
                  <a:lnTo>
                    <a:pt x="287002" y="10889"/>
                  </a:lnTo>
                  <a:lnTo>
                    <a:pt x="272616" y="27105"/>
                  </a:lnTo>
                  <a:lnTo>
                    <a:pt x="253848" y="69231"/>
                  </a:lnTo>
                  <a:lnTo>
                    <a:pt x="245620" y="111731"/>
                  </a:lnTo>
                  <a:lnTo>
                    <a:pt x="248429" y="172904"/>
                  </a:lnTo>
                  <a:lnTo>
                    <a:pt x="257012" y="210299"/>
                  </a:lnTo>
                  <a:lnTo>
                    <a:pt x="262589" y="219303"/>
                  </a:lnTo>
                  <a:lnTo>
                    <a:pt x="278143" y="232427"/>
                  </a:lnTo>
                  <a:lnTo>
                    <a:pt x="287204" y="234055"/>
                  </a:lnTo>
                  <a:lnTo>
                    <a:pt x="306631" y="229625"/>
                  </a:lnTo>
                  <a:lnTo>
                    <a:pt x="323843" y="216738"/>
                  </a:lnTo>
                  <a:lnTo>
                    <a:pt x="338123" y="198142"/>
                  </a:lnTo>
                  <a:lnTo>
                    <a:pt x="356822" y="148076"/>
                  </a:lnTo>
                  <a:lnTo>
                    <a:pt x="360714" y="134537"/>
                  </a:lnTo>
                  <a:lnTo>
                    <a:pt x="364478" y="133700"/>
                  </a:lnTo>
                  <a:lnTo>
                    <a:pt x="371780" y="154607"/>
                  </a:lnTo>
                  <a:lnTo>
                    <a:pt x="376879" y="212417"/>
                  </a:lnTo>
                  <a:lnTo>
                    <a:pt x="383979" y="264640"/>
                  </a:lnTo>
                  <a:lnTo>
                    <a:pt x="395689" y="324208"/>
                  </a:lnTo>
                  <a:lnTo>
                    <a:pt x="402334" y="381035"/>
                  </a:lnTo>
                  <a:lnTo>
                    <a:pt x="408976" y="442909"/>
                  </a:lnTo>
                  <a:lnTo>
                    <a:pt x="398943" y="505964"/>
                  </a:lnTo>
                  <a:lnTo>
                    <a:pt x="395813" y="517019"/>
                  </a:lnTo>
                  <a:lnTo>
                    <a:pt x="379858" y="538661"/>
                  </a:lnTo>
                  <a:lnTo>
                    <a:pt x="355999" y="557638"/>
                  </a:lnTo>
                  <a:lnTo>
                    <a:pt x="308512" y="573729"/>
                  </a:lnTo>
                  <a:lnTo>
                    <a:pt x="254018" y="580186"/>
                  </a:lnTo>
                  <a:lnTo>
                    <a:pt x="199265" y="589136"/>
                  </a:lnTo>
                  <a:lnTo>
                    <a:pt x="143736" y="591251"/>
                  </a:lnTo>
                  <a:lnTo>
                    <a:pt x="82012" y="600036"/>
                  </a:lnTo>
                  <a:lnTo>
                    <a:pt x="27638" y="601852"/>
                  </a:lnTo>
                  <a:lnTo>
                    <a:pt x="0" y="6022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85554" y="1389761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2196" y="55170"/>
                  </a:lnTo>
                  <a:lnTo>
                    <a:pt x="651" y="110323"/>
                  </a:lnTo>
                  <a:lnTo>
                    <a:pt x="129" y="170881"/>
                  </a:lnTo>
                  <a:lnTo>
                    <a:pt x="1196" y="227904"/>
                  </a:lnTo>
                  <a:lnTo>
                    <a:pt x="8338" y="284227"/>
                  </a:lnTo>
                  <a:lnTo>
                    <a:pt x="10096" y="340413"/>
                  </a:lnTo>
                  <a:lnTo>
                    <a:pt x="10401" y="393712"/>
                  </a:lnTo>
                  <a:lnTo>
                    <a:pt x="10490" y="453957"/>
                  </a:lnTo>
                  <a:lnTo>
                    <a:pt x="2191" y="51445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32870" y="1305533"/>
              <a:ext cx="515898" cy="126343"/>
            </a:xfrm>
            <a:custGeom>
              <a:avLst/>
              <a:gdLst/>
              <a:ahLst/>
              <a:cxnLst/>
              <a:rect l="0" t="0" r="0" b="0"/>
              <a:pathLst>
                <a:path w="515898" h="126343">
                  <a:moveTo>
                    <a:pt x="515897" y="0"/>
                  </a:moveTo>
                  <a:lnTo>
                    <a:pt x="454786" y="25194"/>
                  </a:lnTo>
                  <a:lnTo>
                    <a:pt x="404780" y="41545"/>
                  </a:lnTo>
                  <a:lnTo>
                    <a:pt x="350448" y="56040"/>
                  </a:lnTo>
                  <a:lnTo>
                    <a:pt x="294006" y="70168"/>
                  </a:lnTo>
                  <a:lnTo>
                    <a:pt x="235422" y="80712"/>
                  </a:lnTo>
                  <a:lnTo>
                    <a:pt x="178695" y="91636"/>
                  </a:lnTo>
                  <a:lnTo>
                    <a:pt x="122776" y="99729"/>
                  </a:lnTo>
                  <a:lnTo>
                    <a:pt x="72735" y="112593"/>
                  </a:lnTo>
                  <a:lnTo>
                    <a:pt x="21430" y="12328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32870" y="1907853"/>
              <a:ext cx="494841" cy="50448"/>
            </a:xfrm>
            <a:custGeom>
              <a:avLst/>
              <a:gdLst/>
              <a:ahLst/>
              <a:cxnLst/>
              <a:rect l="0" t="0" r="0" b="0"/>
              <a:pathLst>
                <a:path w="494841" h="50448">
                  <a:moveTo>
                    <a:pt x="494840" y="8333"/>
                  </a:moveTo>
                  <a:lnTo>
                    <a:pt x="445909" y="5213"/>
                  </a:lnTo>
                  <a:lnTo>
                    <a:pt x="394944" y="0"/>
                  </a:lnTo>
                  <a:lnTo>
                    <a:pt x="331607" y="3827"/>
                  </a:lnTo>
                  <a:lnTo>
                    <a:pt x="270830" y="8613"/>
                  </a:lnTo>
                  <a:lnTo>
                    <a:pt x="211573" y="22870"/>
                  </a:lnTo>
                  <a:lnTo>
                    <a:pt x="162514" y="33047"/>
                  </a:lnTo>
                  <a:lnTo>
                    <a:pt x="109114" y="37883"/>
                  </a:lnTo>
                  <a:lnTo>
                    <a:pt x="56246" y="44905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06653" y="1842115"/>
              <a:ext cx="189513" cy="211370"/>
            </a:xfrm>
            <a:custGeom>
              <a:avLst/>
              <a:gdLst/>
              <a:ahLst/>
              <a:cxnLst/>
              <a:rect l="0" t="0" r="0" b="0"/>
              <a:pathLst>
                <a:path w="189513" h="211370">
                  <a:moveTo>
                    <a:pt x="0" y="21429"/>
                  </a:moveTo>
                  <a:lnTo>
                    <a:pt x="3119" y="70359"/>
                  </a:lnTo>
                  <a:lnTo>
                    <a:pt x="11453" y="118205"/>
                  </a:lnTo>
                  <a:lnTo>
                    <a:pt x="24749" y="175596"/>
                  </a:lnTo>
                  <a:lnTo>
                    <a:pt x="25427" y="198742"/>
                  </a:lnTo>
                  <a:lnTo>
                    <a:pt x="23971" y="209827"/>
                  </a:lnTo>
                  <a:lnTo>
                    <a:pt x="21830" y="211369"/>
                  </a:lnTo>
                  <a:lnTo>
                    <a:pt x="16331" y="197483"/>
                  </a:lnTo>
                  <a:lnTo>
                    <a:pt x="11674" y="140909"/>
                  </a:lnTo>
                  <a:lnTo>
                    <a:pt x="10867" y="91795"/>
                  </a:lnTo>
                  <a:lnTo>
                    <a:pt x="12969" y="49427"/>
                  </a:lnTo>
                  <a:lnTo>
                    <a:pt x="21751" y="29583"/>
                  </a:lnTo>
                  <a:lnTo>
                    <a:pt x="39849" y="5257"/>
                  </a:lnTo>
                  <a:lnTo>
                    <a:pt x="48793" y="1289"/>
                  </a:lnTo>
                  <a:lnTo>
                    <a:pt x="71209" y="0"/>
                  </a:lnTo>
                  <a:lnTo>
                    <a:pt x="110136" y="11440"/>
                  </a:lnTo>
                  <a:lnTo>
                    <a:pt x="131227" y="26348"/>
                  </a:lnTo>
                  <a:lnTo>
                    <a:pt x="147230" y="45842"/>
                  </a:lnTo>
                  <a:lnTo>
                    <a:pt x="167036" y="96484"/>
                  </a:lnTo>
                  <a:lnTo>
                    <a:pt x="182213" y="151548"/>
                  </a:lnTo>
                  <a:lnTo>
                    <a:pt x="189512" y="210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80405" y="1484518"/>
              <a:ext cx="31575" cy="536954"/>
            </a:xfrm>
            <a:custGeom>
              <a:avLst/>
              <a:gdLst/>
              <a:ahLst/>
              <a:cxnLst/>
              <a:rect l="0" t="0" r="0" b="0"/>
              <a:pathLst>
                <a:path w="31575" h="536954">
                  <a:moveTo>
                    <a:pt x="10517" y="0"/>
                  </a:moveTo>
                  <a:lnTo>
                    <a:pt x="2184" y="60383"/>
                  </a:lnTo>
                  <a:lnTo>
                    <a:pt x="639" y="114987"/>
                  </a:lnTo>
                  <a:lnTo>
                    <a:pt x="182" y="165091"/>
                  </a:lnTo>
                  <a:lnTo>
                    <a:pt x="46" y="212692"/>
                  </a:lnTo>
                  <a:lnTo>
                    <a:pt x="0" y="275590"/>
                  </a:lnTo>
                  <a:lnTo>
                    <a:pt x="1161" y="333074"/>
                  </a:lnTo>
                  <a:lnTo>
                    <a:pt x="8323" y="389489"/>
                  </a:lnTo>
                  <a:lnTo>
                    <a:pt x="12987" y="437888"/>
                  </a:lnTo>
                  <a:lnTo>
                    <a:pt x="18658" y="490443"/>
                  </a:lnTo>
                  <a:lnTo>
                    <a:pt x="21154" y="516282"/>
                  </a:lnTo>
                  <a:lnTo>
                    <a:pt x="31574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11938" y="1674031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9596" y="11452"/>
                  </a:lnTo>
                  <a:lnTo>
                    <a:pt x="156776" y="28197"/>
                  </a:lnTo>
                  <a:lnTo>
                    <a:pt x="109883" y="38640"/>
                  </a:lnTo>
                  <a:lnTo>
                    <a:pt x="60113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75150" y="1765721"/>
              <a:ext cx="178985" cy="272448"/>
            </a:xfrm>
            <a:custGeom>
              <a:avLst/>
              <a:gdLst/>
              <a:ahLst/>
              <a:cxnLst/>
              <a:rect l="0" t="0" r="0" b="0"/>
              <a:pathLst>
                <a:path w="178985" h="272448">
                  <a:moveTo>
                    <a:pt x="0" y="129408"/>
                  </a:moveTo>
                  <a:lnTo>
                    <a:pt x="42692" y="132528"/>
                  </a:lnTo>
                  <a:lnTo>
                    <a:pt x="63428" y="135474"/>
                  </a:lnTo>
                  <a:lnTo>
                    <a:pt x="115847" y="124849"/>
                  </a:lnTo>
                  <a:lnTo>
                    <a:pt x="141820" y="109470"/>
                  </a:lnTo>
                  <a:lnTo>
                    <a:pt x="153887" y="90521"/>
                  </a:lnTo>
                  <a:lnTo>
                    <a:pt x="160812" y="67671"/>
                  </a:lnTo>
                  <a:lnTo>
                    <a:pt x="159989" y="45818"/>
                  </a:lnTo>
                  <a:lnTo>
                    <a:pt x="149484" y="27526"/>
                  </a:lnTo>
                  <a:lnTo>
                    <a:pt x="131948" y="12767"/>
                  </a:lnTo>
                  <a:lnTo>
                    <a:pt x="108557" y="2308"/>
                  </a:lnTo>
                  <a:lnTo>
                    <a:pt x="82562" y="0"/>
                  </a:lnTo>
                  <a:lnTo>
                    <a:pt x="69080" y="1022"/>
                  </a:lnTo>
                  <a:lnTo>
                    <a:pt x="47860" y="11516"/>
                  </a:lnTo>
                  <a:lnTo>
                    <a:pt x="30629" y="29049"/>
                  </a:lnTo>
                  <a:lnTo>
                    <a:pt x="15173" y="52438"/>
                  </a:lnTo>
                  <a:lnTo>
                    <a:pt x="4496" y="97504"/>
                  </a:lnTo>
                  <a:lnTo>
                    <a:pt x="9294" y="155558"/>
                  </a:lnTo>
                  <a:lnTo>
                    <a:pt x="24866" y="212920"/>
                  </a:lnTo>
                  <a:lnTo>
                    <a:pt x="41076" y="231255"/>
                  </a:lnTo>
                  <a:lnTo>
                    <a:pt x="84023" y="262090"/>
                  </a:lnTo>
                  <a:lnTo>
                    <a:pt x="126931" y="272447"/>
                  </a:lnTo>
                  <a:lnTo>
                    <a:pt x="178984" y="266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93269" y="1794326"/>
              <a:ext cx="139851" cy="250845"/>
            </a:xfrm>
            <a:custGeom>
              <a:avLst/>
              <a:gdLst/>
              <a:ahLst/>
              <a:cxnLst/>
              <a:rect l="0" t="0" r="0" b="0"/>
              <a:pathLst>
                <a:path w="139851" h="250845">
                  <a:moveTo>
                    <a:pt x="13508" y="132389"/>
                  </a:moveTo>
                  <a:lnTo>
                    <a:pt x="37227" y="176351"/>
                  </a:lnTo>
                  <a:lnTo>
                    <a:pt x="55511" y="235722"/>
                  </a:lnTo>
                  <a:lnTo>
                    <a:pt x="60251" y="250844"/>
                  </a:lnTo>
                  <a:lnTo>
                    <a:pt x="39371" y="197265"/>
                  </a:lnTo>
                  <a:lnTo>
                    <a:pt x="16191" y="134458"/>
                  </a:lnTo>
                  <a:lnTo>
                    <a:pt x="0" y="76646"/>
                  </a:lnTo>
                  <a:lnTo>
                    <a:pt x="2045" y="51462"/>
                  </a:lnTo>
                  <a:lnTo>
                    <a:pt x="11923" y="29741"/>
                  </a:lnTo>
                  <a:lnTo>
                    <a:pt x="28011" y="12288"/>
                  </a:lnTo>
                  <a:lnTo>
                    <a:pt x="53099" y="2971"/>
                  </a:lnTo>
                  <a:lnTo>
                    <a:pt x="81407" y="0"/>
                  </a:lnTo>
                  <a:lnTo>
                    <a:pt x="139850" y="6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22591" y="1916186"/>
              <a:ext cx="176918" cy="412854"/>
            </a:xfrm>
            <a:custGeom>
              <a:avLst/>
              <a:gdLst/>
              <a:ahLst/>
              <a:cxnLst/>
              <a:rect l="0" t="0" r="0" b="0"/>
              <a:pathLst>
                <a:path w="176918" h="412854">
                  <a:moveTo>
                    <a:pt x="115813" y="0"/>
                  </a:moveTo>
                  <a:lnTo>
                    <a:pt x="124146" y="37478"/>
                  </a:lnTo>
                  <a:lnTo>
                    <a:pt x="125908" y="88901"/>
                  </a:lnTo>
                  <a:lnTo>
                    <a:pt x="134618" y="149747"/>
                  </a:lnTo>
                  <a:lnTo>
                    <a:pt x="142014" y="204015"/>
                  </a:lnTo>
                  <a:lnTo>
                    <a:pt x="154741" y="258625"/>
                  </a:lnTo>
                  <a:lnTo>
                    <a:pt x="172008" y="315251"/>
                  </a:lnTo>
                  <a:lnTo>
                    <a:pt x="176917" y="352851"/>
                  </a:lnTo>
                  <a:lnTo>
                    <a:pt x="172782" y="388038"/>
                  </a:lnTo>
                  <a:lnTo>
                    <a:pt x="166661" y="396732"/>
                  </a:lnTo>
                  <a:lnTo>
                    <a:pt x="147381" y="409512"/>
                  </a:lnTo>
                  <a:lnTo>
                    <a:pt x="123215" y="412853"/>
                  </a:lnTo>
                  <a:lnTo>
                    <a:pt x="69571" y="405465"/>
                  </a:lnTo>
                  <a:lnTo>
                    <a:pt x="17610" y="39245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6290" y="168455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22632" y="1827718"/>
              <a:ext cx="179221" cy="231314"/>
            </a:xfrm>
            <a:custGeom>
              <a:avLst/>
              <a:gdLst/>
              <a:ahLst/>
              <a:cxnLst/>
              <a:rect l="0" t="0" r="0" b="0"/>
              <a:pathLst>
                <a:path w="179221" h="231314">
                  <a:moveTo>
                    <a:pt x="0" y="98997"/>
                  </a:moveTo>
                  <a:lnTo>
                    <a:pt x="61110" y="116955"/>
                  </a:lnTo>
                  <a:lnTo>
                    <a:pt x="94146" y="124855"/>
                  </a:lnTo>
                  <a:lnTo>
                    <a:pt x="115542" y="122967"/>
                  </a:lnTo>
                  <a:lnTo>
                    <a:pt x="147319" y="109739"/>
                  </a:lnTo>
                  <a:lnTo>
                    <a:pt x="165301" y="91292"/>
                  </a:lnTo>
                  <a:lnTo>
                    <a:pt x="173371" y="79823"/>
                  </a:lnTo>
                  <a:lnTo>
                    <a:pt x="179220" y="57719"/>
                  </a:lnTo>
                  <a:lnTo>
                    <a:pt x="179142" y="46912"/>
                  </a:lnTo>
                  <a:lnTo>
                    <a:pt x="169695" y="25545"/>
                  </a:lnTo>
                  <a:lnTo>
                    <a:pt x="162263" y="14934"/>
                  </a:lnTo>
                  <a:lnTo>
                    <a:pt x="152629" y="7860"/>
                  </a:lnTo>
                  <a:lnTo>
                    <a:pt x="129446" y="0"/>
                  </a:lnTo>
                  <a:lnTo>
                    <a:pt x="90087" y="1164"/>
                  </a:lnTo>
                  <a:lnTo>
                    <a:pt x="68895" y="9112"/>
                  </a:lnTo>
                  <a:lnTo>
                    <a:pt x="36225" y="33278"/>
                  </a:lnTo>
                  <a:lnTo>
                    <a:pt x="19962" y="64837"/>
                  </a:lnTo>
                  <a:lnTo>
                    <a:pt x="17841" y="90443"/>
                  </a:lnTo>
                  <a:lnTo>
                    <a:pt x="26011" y="150600"/>
                  </a:lnTo>
                  <a:lnTo>
                    <a:pt x="41112" y="190326"/>
                  </a:lnTo>
                  <a:lnTo>
                    <a:pt x="60404" y="218734"/>
                  </a:lnTo>
                  <a:lnTo>
                    <a:pt x="80269" y="228252"/>
                  </a:lnTo>
                  <a:lnTo>
                    <a:pt x="103525" y="231313"/>
                  </a:lnTo>
                  <a:lnTo>
                    <a:pt x="147399" y="2253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46772" y="1853015"/>
              <a:ext cx="154886" cy="249185"/>
            </a:xfrm>
            <a:custGeom>
              <a:avLst/>
              <a:gdLst/>
              <a:ahLst/>
              <a:cxnLst/>
              <a:rect l="0" t="0" r="0" b="0"/>
              <a:pathLst>
                <a:path w="154886" h="249185">
                  <a:moveTo>
                    <a:pt x="154885" y="0"/>
                  </a:moveTo>
                  <a:lnTo>
                    <a:pt x="96268" y="5589"/>
                  </a:lnTo>
                  <a:lnTo>
                    <a:pt x="55889" y="25833"/>
                  </a:lnTo>
                  <a:lnTo>
                    <a:pt x="25467" y="54058"/>
                  </a:lnTo>
                  <a:lnTo>
                    <a:pt x="7225" y="95826"/>
                  </a:lnTo>
                  <a:lnTo>
                    <a:pt x="0" y="139657"/>
                  </a:lnTo>
                  <a:lnTo>
                    <a:pt x="9037" y="182280"/>
                  </a:lnTo>
                  <a:lnTo>
                    <a:pt x="32123" y="218956"/>
                  </a:lnTo>
                  <a:lnTo>
                    <a:pt x="51191" y="234964"/>
                  </a:lnTo>
                  <a:lnTo>
                    <a:pt x="72534" y="244808"/>
                  </a:lnTo>
                  <a:lnTo>
                    <a:pt x="97618" y="249184"/>
                  </a:lnTo>
                  <a:lnTo>
                    <a:pt x="121244" y="244889"/>
                  </a:lnTo>
                  <a:lnTo>
                    <a:pt x="15488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86174" y="1537160"/>
              <a:ext cx="83940" cy="600126"/>
            </a:xfrm>
            <a:custGeom>
              <a:avLst/>
              <a:gdLst/>
              <a:ahLst/>
              <a:cxnLst/>
              <a:rect l="0" t="0" r="0" b="0"/>
              <a:pathLst>
                <a:path w="83940" h="600126">
                  <a:moveTo>
                    <a:pt x="10240" y="0"/>
                  </a:moveTo>
                  <a:lnTo>
                    <a:pt x="3004" y="29896"/>
                  </a:lnTo>
                  <a:lnTo>
                    <a:pt x="687" y="85157"/>
                  </a:lnTo>
                  <a:lnTo>
                    <a:pt x="0" y="139616"/>
                  </a:lnTo>
                  <a:lnTo>
                    <a:pt x="967" y="192796"/>
                  </a:lnTo>
                  <a:lnTo>
                    <a:pt x="8142" y="245598"/>
                  </a:lnTo>
                  <a:lnTo>
                    <a:pt x="16507" y="299458"/>
                  </a:lnTo>
                  <a:lnTo>
                    <a:pt x="20675" y="357010"/>
                  </a:lnTo>
                  <a:lnTo>
                    <a:pt x="28799" y="405908"/>
                  </a:lnTo>
                  <a:lnTo>
                    <a:pt x="38615" y="455751"/>
                  </a:lnTo>
                  <a:lnTo>
                    <a:pt x="52413" y="511988"/>
                  </a:lnTo>
                  <a:lnTo>
                    <a:pt x="69909" y="572920"/>
                  </a:lnTo>
                  <a:lnTo>
                    <a:pt x="83939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27957" y="1695088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21057"/>
                  </a:moveTo>
                  <a:lnTo>
                    <a:pt x="279528" y="4268"/>
                  </a:lnTo>
                  <a:lnTo>
                    <a:pt x="225933" y="1265"/>
                  </a:lnTo>
                  <a:lnTo>
                    <a:pt x="181913" y="562"/>
                  </a:lnTo>
                  <a:lnTo>
                    <a:pt x="138173" y="249"/>
                  </a:lnTo>
                  <a:lnTo>
                    <a:pt x="95336" y="111"/>
                  </a:lnTo>
                  <a:lnTo>
                    <a:pt x="37607" y="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54342" y="192671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0" y="149542"/>
                  </a:lnTo>
                  <a:lnTo>
                    <a:pt x="5589" y="206834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43813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9815" y="1900068"/>
              <a:ext cx="142281" cy="249808"/>
            </a:xfrm>
            <a:custGeom>
              <a:avLst/>
              <a:gdLst/>
              <a:ahLst/>
              <a:cxnLst/>
              <a:rect l="0" t="0" r="0" b="0"/>
              <a:pathLst>
                <a:path w="142281" h="249808">
                  <a:moveTo>
                    <a:pt x="91926" y="5590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2" y="18617"/>
                  </a:lnTo>
                  <a:lnTo>
                    <a:pt x="16907" y="32437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6" y="136933"/>
                  </a:lnTo>
                  <a:lnTo>
                    <a:pt x="23698" y="199167"/>
                  </a:lnTo>
                  <a:lnTo>
                    <a:pt x="36646" y="223815"/>
                  </a:lnTo>
                  <a:lnTo>
                    <a:pt x="53318" y="240229"/>
                  </a:lnTo>
                  <a:lnTo>
                    <a:pt x="62678" y="246244"/>
                  </a:lnTo>
                  <a:lnTo>
                    <a:pt x="85557" y="249807"/>
                  </a:lnTo>
                  <a:lnTo>
                    <a:pt x="98208" y="249120"/>
                  </a:lnTo>
                  <a:lnTo>
                    <a:pt x="108982" y="243982"/>
                  </a:lnTo>
                  <a:lnTo>
                    <a:pt x="127193" y="225796"/>
                  </a:lnTo>
                  <a:lnTo>
                    <a:pt x="136846" y="198995"/>
                  </a:lnTo>
                  <a:lnTo>
                    <a:pt x="142280" y="151022"/>
                  </a:lnTo>
                  <a:lnTo>
                    <a:pt x="141212" y="118190"/>
                  </a:lnTo>
                  <a:lnTo>
                    <a:pt x="124581" y="62103"/>
                  </a:lnTo>
                  <a:lnTo>
                    <a:pt x="120716" y="50285"/>
                  </a:lnTo>
                  <a:lnTo>
                    <a:pt x="107061" y="34033"/>
                  </a:lnTo>
                  <a:lnTo>
                    <a:pt x="93973" y="24080"/>
                  </a:lnTo>
                  <a:lnTo>
                    <a:pt x="92121" y="21426"/>
                  </a:lnTo>
                  <a:lnTo>
                    <a:pt x="91926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54383" y="1937243"/>
              <a:ext cx="231628" cy="252685"/>
            </a:xfrm>
            <a:custGeom>
              <a:avLst/>
              <a:gdLst/>
              <a:ahLst/>
              <a:cxnLst/>
              <a:rect l="0" t="0" r="0" b="0"/>
              <a:pathLst>
                <a:path w="231628" h="252685">
                  <a:moveTo>
                    <a:pt x="0" y="0"/>
                  </a:moveTo>
                  <a:lnTo>
                    <a:pt x="24047" y="17981"/>
                  </a:lnTo>
                  <a:lnTo>
                    <a:pt x="44300" y="45492"/>
                  </a:lnTo>
                  <a:lnTo>
                    <a:pt x="62216" y="96117"/>
                  </a:lnTo>
                  <a:lnTo>
                    <a:pt x="70297" y="143513"/>
                  </a:lnTo>
                  <a:lnTo>
                    <a:pt x="75811" y="198890"/>
                  </a:lnTo>
                  <a:lnTo>
                    <a:pt x="78148" y="226436"/>
                  </a:lnTo>
                  <a:lnTo>
                    <a:pt x="75495" y="230506"/>
                  </a:lnTo>
                  <a:lnTo>
                    <a:pt x="71388" y="230880"/>
                  </a:lnTo>
                  <a:lnTo>
                    <a:pt x="63704" y="212578"/>
                  </a:lnTo>
                  <a:lnTo>
                    <a:pt x="55920" y="162812"/>
                  </a:lnTo>
                  <a:lnTo>
                    <a:pt x="53614" y="106732"/>
                  </a:lnTo>
                  <a:lnTo>
                    <a:pt x="56051" y="56191"/>
                  </a:lnTo>
                  <a:lnTo>
                    <a:pt x="58424" y="40970"/>
                  </a:lnTo>
                  <a:lnTo>
                    <a:pt x="63516" y="29653"/>
                  </a:lnTo>
                  <a:lnTo>
                    <a:pt x="78532" y="13959"/>
                  </a:lnTo>
                  <a:lnTo>
                    <a:pt x="100024" y="6204"/>
                  </a:lnTo>
                  <a:lnTo>
                    <a:pt x="112306" y="4136"/>
                  </a:lnTo>
                  <a:lnTo>
                    <a:pt x="124004" y="6267"/>
                  </a:lnTo>
                  <a:lnTo>
                    <a:pt x="146360" y="17993"/>
                  </a:lnTo>
                  <a:lnTo>
                    <a:pt x="173088" y="49915"/>
                  </a:lnTo>
                  <a:lnTo>
                    <a:pt x="198803" y="104926"/>
                  </a:lnTo>
                  <a:lnTo>
                    <a:pt x="213835" y="158507"/>
                  </a:lnTo>
                  <a:lnTo>
                    <a:pt x="220833" y="215840"/>
                  </a:lnTo>
                  <a:lnTo>
                    <a:pt x="229149" y="249696"/>
                  </a:lnTo>
                  <a:lnTo>
                    <a:pt x="23162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76478" y="1902395"/>
              <a:ext cx="225558" cy="353730"/>
            </a:xfrm>
            <a:custGeom>
              <a:avLst/>
              <a:gdLst/>
              <a:ahLst/>
              <a:cxnLst/>
              <a:rect l="0" t="0" r="0" b="0"/>
              <a:pathLst>
                <a:path w="225558" h="353730">
                  <a:moveTo>
                    <a:pt x="141159" y="34848"/>
                  </a:moveTo>
                  <a:lnTo>
                    <a:pt x="135570" y="18080"/>
                  </a:lnTo>
                  <a:lnTo>
                    <a:pt x="129244" y="11971"/>
                  </a:lnTo>
                  <a:lnTo>
                    <a:pt x="109737" y="2064"/>
                  </a:lnTo>
                  <a:lnTo>
                    <a:pt x="88590" y="0"/>
                  </a:lnTo>
                  <a:lnTo>
                    <a:pt x="46417" y="8207"/>
                  </a:lnTo>
                  <a:lnTo>
                    <a:pt x="14821" y="23315"/>
                  </a:lnTo>
                  <a:lnTo>
                    <a:pt x="7801" y="31839"/>
                  </a:lnTo>
                  <a:lnTo>
                    <a:pt x="0" y="53788"/>
                  </a:lnTo>
                  <a:lnTo>
                    <a:pt x="1198" y="86863"/>
                  </a:lnTo>
                  <a:lnTo>
                    <a:pt x="9154" y="105149"/>
                  </a:lnTo>
                  <a:lnTo>
                    <a:pt x="14552" y="113301"/>
                  </a:lnTo>
                  <a:lnTo>
                    <a:pt x="44505" y="135952"/>
                  </a:lnTo>
                  <a:lnTo>
                    <a:pt x="96547" y="157331"/>
                  </a:lnTo>
                  <a:lnTo>
                    <a:pt x="148767" y="179752"/>
                  </a:lnTo>
                  <a:lnTo>
                    <a:pt x="193225" y="201381"/>
                  </a:lnTo>
                  <a:lnTo>
                    <a:pt x="219627" y="232500"/>
                  </a:lnTo>
                  <a:lnTo>
                    <a:pt x="225557" y="258004"/>
                  </a:lnTo>
                  <a:lnTo>
                    <a:pt x="223123" y="283767"/>
                  </a:lnTo>
                  <a:lnTo>
                    <a:pt x="214242" y="306916"/>
                  </a:lnTo>
                  <a:lnTo>
                    <a:pt x="190500" y="334089"/>
                  </a:lnTo>
                  <a:lnTo>
                    <a:pt x="155648" y="351369"/>
                  </a:lnTo>
                  <a:lnTo>
                    <a:pt x="132391" y="353729"/>
                  </a:lnTo>
                  <a:lnTo>
                    <a:pt x="77686" y="351301"/>
                  </a:lnTo>
                  <a:lnTo>
                    <a:pt x="14817" y="340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64"/>
          <p:cNvGrpSpPr/>
          <p:nvPr/>
        </p:nvGrpSpPr>
        <p:grpSpPr>
          <a:xfrm>
            <a:off x="484310" y="315854"/>
            <a:ext cx="8422800" cy="1199776"/>
            <a:chOff x="484310" y="315854"/>
            <a:chExt cx="8422800" cy="1199776"/>
          </a:xfrm>
        </p:grpSpPr>
        <p:sp>
          <p:nvSpPr>
            <p:cNvPr id="2" name="Freeform 1"/>
            <p:cNvSpPr/>
            <p:nvPr/>
          </p:nvSpPr>
          <p:spPr>
            <a:xfrm>
              <a:off x="654962" y="410611"/>
              <a:ext cx="8334" cy="347441"/>
            </a:xfrm>
            <a:custGeom>
              <a:avLst/>
              <a:gdLst/>
              <a:ahLst/>
              <a:cxnLst/>
              <a:rect l="0" t="0" r="0" b="0"/>
              <a:pathLst>
                <a:path w="8334" h="347441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6998" y="162899"/>
                  </a:lnTo>
                  <a:lnTo>
                    <a:pt x="7937" y="216982"/>
                  </a:lnTo>
                  <a:lnTo>
                    <a:pt x="8255" y="279254"/>
                  </a:lnTo>
                  <a:lnTo>
                    <a:pt x="8317" y="327256"/>
                  </a:lnTo>
                  <a:lnTo>
                    <a:pt x="833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315854"/>
              <a:ext cx="336913" cy="105286"/>
            </a:xfrm>
            <a:custGeom>
              <a:avLst/>
              <a:gdLst/>
              <a:ahLst/>
              <a:cxnLst/>
              <a:rect l="0" t="0" r="0" b="0"/>
              <a:pathLst>
                <a:path w="336913" h="105286">
                  <a:moveTo>
                    <a:pt x="336912" y="0"/>
                  </a:moveTo>
                  <a:lnTo>
                    <a:pt x="325734" y="11179"/>
                  </a:lnTo>
                  <a:lnTo>
                    <a:pt x="263695" y="34844"/>
                  </a:lnTo>
                  <a:lnTo>
                    <a:pt x="211619" y="50254"/>
                  </a:lnTo>
                  <a:lnTo>
                    <a:pt x="149340" y="71495"/>
                  </a:lnTo>
                  <a:lnTo>
                    <a:pt x="86041" y="81713"/>
                  </a:lnTo>
                  <a:lnTo>
                    <a:pt x="25802" y="10056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5367" y="694880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261980" y="19128"/>
                  </a:lnTo>
                  <a:lnTo>
                    <a:pt x="204819" y="44214"/>
                  </a:lnTo>
                  <a:lnTo>
                    <a:pt x="150466" y="66619"/>
                  </a:lnTo>
                  <a:lnTo>
                    <a:pt x="94669" y="83523"/>
                  </a:lnTo>
                  <a:lnTo>
                    <a:pt x="38588" y="9812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8160" y="588873"/>
              <a:ext cx="131519" cy="137594"/>
            </a:xfrm>
            <a:custGeom>
              <a:avLst/>
              <a:gdLst/>
              <a:ahLst/>
              <a:cxnLst/>
              <a:rect l="0" t="0" r="0" b="0"/>
              <a:pathLst>
                <a:path w="131519" h="137594">
                  <a:moveTo>
                    <a:pt x="5176" y="21779"/>
                  </a:moveTo>
                  <a:lnTo>
                    <a:pt x="8296" y="64471"/>
                  </a:lnTo>
                  <a:lnTo>
                    <a:pt x="14241" y="111711"/>
                  </a:lnTo>
                  <a:lnTo>
                    <a:pt x="13559" y="116829"/>
                  </a:lnTo>
                  <a:lnTo>
                    <a:pt x="11935" y="116731"/>
                  </a:lnTo>
                  <a:lnTo>
                    <a:pt x="7010" y="106094"/>
                  </a:lnTo>
                  <a:lnTo>
                    <a:pt x="0" y="74968"/>
                  </a:lnTo>
                  <a:lnTo>
                    <a:pt x="9853" y="21851"/>
                  </a:lnTo>
                  <a:lnTo>
                    <a:pt x="15313" y="13639"/>
                  </a:lnTo>
                  <a:lnTo>
                    <a:pt x="30739" y="1394"/>
                  </a:lnTo>
                  <a:lnTo>
                    <a:pt x="39765" y="0"/>
                  </a:lnTo>
                  <a:lnTo>
                    <a:pt x="59154" y="4691"/>
                  </a:lnTo>
                  <a:lnTo>
                    <a:pt x="84211" y="20486"/>
                  </a:lnTo>
                  <a:lnTo>
                    <a:pt x="96065" y="36412"/>
                  </a:lnTo>
                  <a:lnTo>
                    <a:pt x="120650" y="95839"/>
                  </a:lnTo>
                  <a:lnTo>
                    <a:pt x="131518" y="137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4963" y="357968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3120" y="52051"/>
                  </a:lnTo>
                  <a:lnTo>
                    <a:pt x="8334" y="111349"/>
                  </a:lnTo>
                  <a:lnTo>
                    <a:pt x="9553" y="155943"/>
                  </a:lnTo>
                  <a:lnTo>
                    <a:pt x="11410" y="217001"/>
                  </a:lnTo>
                  <a:lnTo>
                    <a:pt x="18805" y="277091"/>
                  </a:lnTo>
                  <a:lnTo>
                    <a:pt x="26202" y="339004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00207" y="43166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7420" y="5589"/>
                  </a:lnTo>
                  <a:lnTo>
                    <a:pt x="65508" y="21331"/>
                  </a:lnTo>
                  <a:lnTo>
                    <a:pt x="3227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1853" y="499032"/>
              <a:ext cx="154738" cy="209658"/>
            </a:xfrm>
            <a:custGeom>
              <a:avLst/>
              <a:gdLst/>
              <a:ahLst/>
              <a:cxnLst/>
              <a:rect l="0" t="0" r="0" b="0"/>
              <a:pathLst>
                <a:path w="154738" h="209658">
                  <a:moveTo>
                    <a:pt x="28395" y="90563"/>
                  </a:moveTo>
                  <a:lnTo>
                    <a:pt x="71087" y="87444"/>
                  </a:lnTo>
                  <a:lnTo>
                    <a:pt x="122058" y="71435"/>
                  </a:lnTo>
                  <a:lnTo>
                    <a:pt x="138653" y="60225"/>
                  </a:lnTo>
                  <a:lnTo>
                    <a:pt x="142845" y="52790"/>
                  </a:lnTo>
                  <a:lnTo>
                    <a:pt x="144382" y="35171"/>
                  </a:lnTo>
                  <a:lnTo>
                    <a:pt x="140815" y="26729"/>
                  </a:lnTo>
                  <a:lnTo>
                    <a:pt x="127493" y="11110"/>
                  </a:lnTo>
                  <a:lnTo>
                    <a:pt x="106754" y="2608"/>
                  </a:lnTo>
                  <a:lnTo>
                    <a:pt x="81939" y="0"/>
                  </a:lnTo>
                  <a:lnTo>
                    <a:pt x="55312" y="2740"/>
                  </a:lnTo>
                  <a:lnTo>
                    <a:pt x="34119" y="10976"/>
                  </a:lnTo>
                  <a:lnTo>
                    <a:pt x="25192" y="16448"/>
                  </a:lnTo>
                  <a:lnTo>
                    <a:pt x="12154" y="31887"/>
                  </a:lnTo>
                  <a:lnTo>
                    <a:pt x="3629" y="51617"/>
                  </a:lnTo>
                  <a:lnTo>
                    <a:pt x="0" y="87862"/>
                  </a:lnTo>
                  <a:lnTo>
                    <a:pt x="11730" y="142850"/>
                  </a:lnTo>
                  <a:lnTo>
                    <a:pt x="27227" y="169097"/>
                  </a:lnTo>
                  <a:lnTo>
                    <a:pt x="52226" y="191691"/>
                  </a:lnTo>
                  <a:lnTo>
                    <a:pt x="81860" y="207615"/>
                  </a:lnTo>
                  <a:lnTo>
                    <a:pt x="102460" y="209657"/>
                  </a:lnTo>
                  <a:lnTo>
                    <a:pt x="154737" y="206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68704" y="558010"/>
              <a:ext cx="84229" cy="138492"/>
            </a:xfrm>
            <a:custGeom>
              <a:avLst/>
              <a:gdLst/>
              <a:ahLst/>
              <a:cxnLst/>
              <a:rect l="0" t="0" r="0" b="0"/>
              <a:pathLst>
                <a:path w="84229" h="138492">
                  <a:moveTo>
                    <a:pt x="0" y="73699"/>
                  </a:moveTo>
                  <a:lnTo>
                    <a:pt x="14654" y="135792"/>
                  </a:lnTo>
                  <a:lnTo>
                    <a:pt x="15619" y="138491"/>
                  </a:lnTo>
                  <a:lnTo>
                    <a:pt x="2596" y="80073"/>
                  </a:lnTo>
                  <a:lnTo>
                    <a:pt x="3889" y="44003"/>
                  </a:lnTo>
                  <a:lnTo>
                    <a:pt x="6102" y="32844"/>
                  </a:lnTo>
                  <a:lnTo>
                    <a:pt x="17920" y="14208"/>
                  </a:lnTo>
                  <a:lnTo>
                    <a:pt x="25985" y="5962"/>
                  </a:lnTo>
                  <a:lnTo>
                    <a:pt x="34871" y="163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21347" y="652766"/>
              <a:ext cx="131398" cy="245868"/>
            </a:xfrm>
            <a:custGeom>
              <a:avLst/>
              <a:gdLst/>
              <a:ahLst/>
              <a:cxnLst/>
              <a:rect l="0" t="0" r="0" b="0"/>
              <a:pathLst>
                <a:path w="131398" h="245868">
                  <a:moveTo>
                    <a:pt x="126342" y="0"/>
                  </a:moveTo>
                  <a:lnTo>
                    <a:pt x="115163" y="16768"/>
                  </a:lnTo>
                  <a:lnTo>
                    <a:pt x="112795" y="40598"/>
                  </a:lnTo>
                  <a:lnTo>
                    <a:pt x="115217" y="97967"/>
                  </a:lnTo>
                  <a:lnTo>
                    <a:pt x="124101" y="154359"/>
                  </a:lnTo>
                  <a:lnTo>
                    <a:pt x="131397" y="196515"/>
                  </a:lnTo>
                  <a:lnTo>
                    <a:pt x="129369" y="224601"/>
                  </a:lnTo>
                  <a:lnTo>
                    <a:pt x="123680" y="233962"/>
                  </a:lnTo>
                  <a:lnTo>
                    <a:pt x="115209" y="240203"/>
                  </a:lnTo>
                  <a:lnTo>
                    <a:pt x="104882" y="244363"/>
                  </a:lnTo>
                  <a:lnTo>
                    <a:pt x="84049" y="245867"/>
                  </a:lnTo>
                  <a:lnTo>
                    <a:pt x="24161" y="23414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26632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31917" y="488957"/>
              <a:ext cx="138521" cy="185431"/>
            </a:xfrm>
            <a:custGeom>
              <a:avLst/>
              <a:gdLst/>
              <a:ahLst/>
              <a:cxnLst/>
              <a:rect l="0" t="0" r="0" b="0"/>
              <a:pathLst>
                <a:path w="138521" h="185431">
                  <a:moveTo>
                    <a:pt x="0" y="69053"/>
                  </a:moveTo>
                  <a:lnTo>
                    <a:pt x="55044" y="85841"/>
                  </a:lnTo>
                  <a:lnTo>
                    <a:pt x="91828" y="87675"/>
                  </a:lnTo>
                  <a:lnTo>
                    <a:pt x="114512" y="83959"/>
                  </a:lnTo>
                  <a:lnTo>
                    <a:pt x="123134" y="78990"/>
                  </a:lnTo>
                  <a:lnTo>
                    <a:pt x="135835" y="64111"/>
                  </a:lnTo>
                  <a:lnTo>
                    <a:pt x="138520" y="55230"/>
                  </a:lnTo>
                  <a:lnTo>
                    <a:pt x="138383" y="36003"/>
                  </a:lnTo>
                  <a:lnTo>
                    <a:pt x="131304" y="18879"/>
                  </a:lnTo>
                  <a:lnTo>
                    <a:pt x="126140" y="11037"/>
                  </a:lnTo>
                  <a:lnTo>
                    <a:pt x="116849" y="5809"/>
                  </a:lnTo>
                  <a:lnTo>
                    <a:pt x="90927" y="0"/>
                  </a:lnTo>
                  <a:lnTo>
                    <a:pt x="78166" y="1961"/>
                  </a:lnTo>
                  <a:lnTo>
                    <a:pt x="44607" y="20318"/>
                  </a:lnTo>
                  <a:lnTo>
                    <a:pt x="27234" y="34135"/>
                  </a:lnTo>
                  <a:lnTo>
                    <a:pt x="9889" y="60657"/>
                  </a:lnTo>
                  <a:lnTo>
                    <a:pt x="2930" y="96331"/>
                  </a:lnTo>
                  <a:lnTo>
                    <a:pt x="6457" y="130948"/>
                  </a:lnTo>
                  <a:lnTo>
                    <a:pt x="14958" y="149594"/>
                  </a:lnTo>
                  <a:lnTo>
                    <a:pt x="27705" y="165680"/>
                  </a:lnTo>
                  <a:lnTo>
                    <a:pt x="45068" y="180629"/>
                  </a:lnTo>
                  <a:lnTo>
                    <a:pt x="54612" y="184381"/>
                  </a:lnTo>
                  <a:lnTo>
                    <a:pt x="74575" y="185430"/>
                  </a:lnTo>
                  <a:lnTo>
                    <a:pt x="126342" y="163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50838" y="530815"/>
              <a:ext cx="128520" cy="166728"/>
            </a:xfrm>
            <a:custGeom>
              <a:avLst/>
              <a:gdLst/>
              <a:ahLst/>
              <a:cxnLst/>
              <a:rect l="0" t="0" r="0" b="0"/>
              <a:pathLst>
                <a:path w="128520" h="166728">
                  <a:moveTo>
                    <a:pt x="107462" y="27195"/>
                  </a:moveTo>
                  <a:lnTo>
                    <a:pt x="96284" y="10427"/>
                  </a:lnTo>
                  <a:lnTo>
                    <a:pt x="88312" y="5488"/>
                  </a:lnTo>
                  <a:lnTo>
                    <a:pt x="66975" y="0"/>
                  </a:lnTo>
                  <a:lnTo>
                    <a:pt x="57074" y="876"/>
                  </a:lnTo>
                  <a:lnTo>
                    <a:pt x="39834" y="8089"/>
                  </a:lnTo>
                  <a:lnTo>
                    <a:pt x="16974" y="30892"/>
                  </a:lnTo>
                  <a:lnTo>
                    <a:pt x="972" y="65465"/>
                  </a:lnTo>
                  <a:lnTo>
                    <a:pt x="0" y="110934"/>
                  </a:lnTo>
                  <a:lnTo>
                    <a:pt x="5405" y="123965"/>
                  </a:lnTo>
                  <a:lnTo>
                    <a:pt x="23889" y="144683"/>
                  </a:lnTo>
                  <a:lnTo>
                    <a:pt x="55014" y="163912"/>
                  </a:lnTo>
                  <a:lnTo>
                    <a:pt x="79082" y="166727"/>
                  </a:lnTo>
                  <a:lnTo>
                    <a:pt x="128519" y="164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16227" y="336911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4" y="170555"/>
                  </a:lnTo>
                  <a:lnTo>
                    <a:pt x="15684" y="230612"/>
                  </a:lnTo>
                  <a:lnTo>
                    <a:pt x="19465" y="281499"/>
                  </a:lnTo>
                  <a:lnTo>
                    <a:pt x="27978" y="339181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79357" y="421139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78705" y="16789"/>
                  </a:lnTo>
                  <a:lnTo>
                    <a:pt x="117491" y="20214"/>
                  </a:lnTo>
                  <a:lnTo>
                    <a:pt x="59993" y="2089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63626" y="62118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2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42570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30977" y="579067"/>
              <a:ext cx="114284" cy="174103"/>
            </a:xfrm>
            <a:custGeom>
              <a:avLst/>
              <a:gdLst/>
              <a:ahLst/>
              <a:cxnLst/>
              <a:rect l="0" t="0" r="0" b="0"/>
              <a:pathLst>
                <a:path w="114284" h="174103">
                  <a:moveTo>
                    <a:pt x="69520" y="21057"/>
                  </a:moveTo>
                  <a:lnTo>
                    <a:pt x="45473" y="30632"/>
                  </a:lnTo>
                  <a:lnTo>
                    <a:pt x="24050" y="48591"/>
                  </a:lnTo>
                  <a:lnTo>
                    <a:pt x="9927" y="66049"/>
                  </a:lnTo>
                  <a:lnTo>
                    <a:pt x="2090" y="88627"/>
                  </a:lnTo>
                  <a:lnTo>
                    <a:pt x="0" y="101198"/>
                  </a:lnTo>
                  <a:lnTo>
                    <a:pt x="3917" y="124526"/>
                  </a:lnTo>
                  <a:lnTo>
                    <a:pt x="19276" y="154270"/>
                  </a:lnTo>
                  <a:lnTo>
                    <a:pt x="25496" y="162508"/>
                  </a:lnTo>
                  <a:lnTo>
                    <a:pt x="44884" y="171661"/>
                  </a:lnTo>
                  <a:lnTo>
                    <a:pt x="56606" y="174102"/>
                  </a:lnTo>
                  <a:lnTo>
                    <a:pt x="66760" y="173390"/>
                  </a:lnTo>
                  <a:lnTo>
                    <a:pt x="84281" y="166359"/>
                  </a:lnTo>
                  <a:lnTo>
                    <a:pt x="96747" y="152316"/>
                  </a:lnTo>
                  <a:lnTo>
                    <a:pt x="114283" y="109116"/>
                  </a:lnTo>
                  <a:lnTo>
                    <a:pt x="112421" y="85930"/>
                  </a:lnTo>
                  <a:lnTo>
                    <a:pt x="93020" y="32979"/>
                  </a:lnTo>
                  <a:lnTo>
                    <a:pt x="695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53139" y="568178"/>
              <a:ext cx="200043" cy="231988"/>
            </a:xfrm>
            <a:custGeom>
              <a:avLst/>
              <a:gdLst/>
              <a:ahLst/>
              <a:cxnLst/>
              <a:rect l="0" t="0" r="0" b="0"/>
              <a:pathLst>
                <a:path w="200043" h="231988">
                  <a:moveTo>
                    <a:pt x="0" y="63531"/>
                  </a:moveTo>
                  <a:lnTo>
                    <a:pt x="29309" y="122148"/>
                  </a:lnTo>
                  <a:lnTo>
                    <a:pt x="60214" y="181865"/>
                  </a:lnTo>
                  <a:lnTo>
                    <a:pt x="65366" y="200352"/>
                  </a:lnTo>
                  <a:lnTo>
                    <a:pt x="63465" y="200369"/>
                  </a:lnTo>
                  <a:lnTo>
                    <a:pt x="59857" y="196870"/>
                  </a:lnTo>
                  <a:lnTo>
                    <a:pt x="55849" y="180505"/>
                  </a:lnTo>
                  <a:lnTo>
                    <a:pt x="45829" y="125685"/>
                  </a:lnTo>
                  <a:lnTo>
                    <a:pt x="45967" y="73166"/>
                  </a:lnTo>
                  <a:lnTo>
                    <a:pt x="56913" y="23320"/>
                  </a:lnTo>
                  <a:lnTo>
                    <a:pt x="62509" y="14497"/>
                  </a:lnTo>
                  <a:lnTo>
                    <a:pt x="78085" y="1574"/>
                  </a:lnTo>
                  <a:lnTo>
                    <a:pt x="85982" y="0"/>
                  </a:lnTo>
                  <a:lnTo>
                    <a:pt x="93586" y="1290"/>
                  </a:lnTo>
                  <a:lnTo>
                    <a:pt x="109444" y="10132"/>
                  </a:lnTo>
                  <a:lnTo>
                    <a:pt x="136933" y="36011"/>
                  </a:lnTo>
                  <a:lnTo>
                    <a:pt x="167776" y="86085"/>
                  </a:lnTo>
                  <a:lnTo>
                    <a:pt x="179852" y="114499"/>
                  </a:lnTo>
                  <a:lnTo>
                    <a:pt x="190725" y="174161"/>
                  </a:lnTo>
                  <a:lnTo>
                    <a:pt x="200042" y="231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595" y="779108"/>
              <a:ext cx="2063587" cy="63172"/>
            </a:xfrm>
            <a:custGeom>
              <a:avLst/>
              <a:gdLst/>
              <a:ahLst/>
              <a:cxnLst/>
              <a:rect l="0" t="0" r="0" b="0"/>
              <a:pathLst>
                <a:path w="2063587" h="63172">
                  <a:moveTo>
                    <a:pt x="2063586" y="31586"/>
                  </a:moveTo>
                  <a:lnTo>
                    <a:pt x="2004969" y="31586"/>
                  </a:lnTo>
                  <a:lnTo>
                    <a:pt x="1949625" y="31586"/>
                  </a:lnTo>
                  <a:lnTo>
                    <a:pt x="1900618" y="30416"/>
                  </a:lnTo>
                  <a:lnTo>
                    <a:pt x="1846713" y="24350"/>
                  </a:lnTo>
                  <a:lnTo>
                    <a:pt x="1803031" y="22521"/>
                  </a:lnTo>
                  <a:lnTo>
                    <a:pt x="1759441" y="21708"/>
                  </a:lnTo>
                  <a:lnTo>
                    <a:pt x="1701677" y="18130"/>
                  </a:lnTo>
                  <a:lnTo>
                    <a:pt x="1640238" y="12030"/>
                  </a:lnTo>
                  <a:lnTo>
                    <a:pt x="1583042" y="10825"/>
                  </a:lnTo>
                  <a:lnTo>
                    <a:pt x="1536067" y="9447"/>
                  </a:lnTo>
                  <a:lnTo>
                    <a:pt x="1490272" y="4979"/>
                  </a:lnTo>
                  <a:lnTo>
                    <a:pt x="1434231" y="1475"/>
                  </a:lnTo>
                  <a:lnTo>
                    <a:pt x="1373373" y="292"/>
                  </a:lnTo>
                  <a:lnTo>
                    <a:pt x="1313172" y="58"/>
                  </a:lnTo>
                  <a:lnTo>
                    <a:pt x="1262564" y="17"/>
                  </a:lnTo>
                  <a:lnTo>
                    <a:pt x="1213643" y="5"/>
                  </a:lnTo>
                  <a:lnTo>
                    <a:pt x="1166393" y="2"/>
                  </a:lnTo>
                  <a:lnTo>
                    <a:pt x="1103615" y="1"/>
                  </a:lnTo>
                  <a:lnTo>
                    <a:pt x="1054763" y="0"/>
                  </a:lnTo>
                  <a:lnTo>
                    <a:pt x="993090" y="7236"/>
                  </a:lnTo>
                  <a:lnTo>
                    <a:pt x="942987" y="9553"/>
                  </a:lnTo>
                  <a:lnTo>
                    <a:pt x="892266" y="10240"/>
                  </a:lnTo>
                  <a:lnTo>
                    <a:pt x="829494" y="10472"/>
                  </a:lnTo>
                  <a:lnTo>
                    <a:pt x="778440" y="10512"/>
                  </a:lnTo>
                  <a:lnTo>
                    <a:pt x="729388" y="10524"/>
                  </a:lnTo>
                  <a:lnTo>
                    <a:pt x="682099" y="13647"/>
                  </a:lnTo>
                  <a:lnTo>
                    <a:pt x="619307" y="19594"/>
                  </a:lnTo>
                  <a:lnTo>
                    <a:pt x="560673" y="20768"/>
                  </a:lnTo>
                  <a:lnTo>
                    <a:pt x="512266" y="20972"/>
                  </a:lnTo>
                  <a:lnTo>
                    <a:pt x="450276" y="21040"/>
                  </a:lnTo>
                  <a:lnTo>
                    <a:pt x="387641" y="21054"/>
                  </a:lnTo>
                  <a:lnTo>
                    <a:pt x="338815" y="26646"/>
                  </a:lnTo>
                  <a:lnTo>
                    <a:pt x="278320" y="30610"/>
                  </a:lnTo>
                  <a:lnTo>
                    <a:pt x="221310" y="34513"/>
                  </a:lnTo>
                  <a:lnTo>
                    <a:pt x="164989" y="46202"/>
                  </a:lnTo>
                  <a:lnTo>
                    <a:pt x="102737" y="52540"/>
                  </a:lnTo>
                  <a:lnTo>
                    <a:pt x="47980" y="6072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53222" y="60012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19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95378" y="333412"/>
              <a:ext cx="242156" cy="508868"/>
            </a:xfrm>
            <a:custGeom>
              <a:avLst/>
              <a:gdLst/>
              <a:ahLst/>
              <a:cxnLst/>
              <a:rect l="0" t="0" r="0" b="0"/>
              <a:pathLst>
                <a:path w="242156" h="508868">
                  <a:moveTo>
                    <a:pt x="0" y="508867"/>
                  </a:moveTo>
                  <a:lnTo>
                    <a:pt x="3119" y="454723"/>
                  </a:lnTo>
                  <a:lnTo>
                    <a:pt x="8333" y="407427"/>
                  </a:lnTo>
                  <a:lnTo>
                    <a:pt x="15684" y="345330"/>
                  </a:lnTo>
                  <a:lnTo>
                    <a:pt x="19465" y="287926"/>
                  </a:lnTo>
                  <a:lnTo>
                    <a:pt x="27978" y="227619"/>
                  </a:lnTo>
                  <a:lnTo>
                    <a:pt x="30873" y="171859"/>
                  </a:lnTo>
                  <a:lnTo>
                    <a:pt x="34494" y="123574"/>
                  </a:lnTo>
                  <a:lnTo>
                    <a:pt x="39856" y="67933"/>
                  </a:lnTo>
                  <a:lnTo>
                    <a:pt x="47257" y="7908"/>
                  </a:lnTo>
                  <a:lnTo>
                    <a:pt x="51392" y="1759"/>
                  </a:lnTo>
                  <a:lnTo>
                    <a:pt x="56488" y="0"/>
                  </a:lnTo>
                  <a:lnTo>
                    <a:pt x="62225" y="1166"/>
                  </a:lnTo>
                  <a:lnTo>
                    <a:pt x="67220" y="5453"/>
                  </a:lnTo>
                  <a:lnTo>
                    <a:pt x="75889" y="19576"/>
                  </a:lnTo>
                  <a:lnTo>
                    <a:pt x="90986" y="78945"/>
                  </a:lnTo>
                  <a:lnTo>
                    <a:pt x="108353" y="131226"/>
                  </a:lnTo>
                  <a:lnTo>
                    <a:pt x="128378" y="186267"/>
                  </a:lnTo>
                  <a:lnTo>
                    <a:pt x="144768" y="242199"/>
                  </a:lnTo>
                  <a:lnTo>
                    <a:pt x="166203" y="298308"/>
                  </a:lnTo>
                  <a:lnTo>
                    <a:pt x="185706" y="360083"/>
                  </a:lnTo>
                  <a:lnTo>
                    <a:pt x="203512" y="413928"/>
                  </a:lnTo>
                  <a:lnTo>
                    <a:pt x="224604" y="477266"/>
                  </a:lnTo>
                  <a:lnTo>
                    <a:pt x="242155" y="508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74321" y="628451"/>
              <a:ext cx="189514" cy="34845"/>
            </a:xfrm>
            <a:custGeom>
              <a:avLst/>
              <a:gdLst/>
              <a:ahLst/>
              <a:cxnLst/>
              <a:rect l="0" t="0" r="0" b="0"/>
              <a:pathLst>
                <a:path w="189514" h="34845">
                  <a:moveTo>
                    <a:pt x="189513" y="34844"/>
                  </a:moveTo>
                  <a:lnTo>
                    <a:pt x="163127" y="19203"/>
                  </a:lnTo>
                  <a:lnTo>
                    <a:pt x="106200" y="0"/>
                  </a:lnTo>
                  <a:lnTo>
                    <a:pt x="54946" y="1402"/>
                  </a:lnTo>
                  <a:lnTo>
                    <a:pt x="0" y="3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68815" y="642238"/>
              <a:ext cx="245280" cy="213242"/>
            </a:xfrm>
            <a:custGeom>
              <a:avLst/>
              <a:gdLst/>
              <a:ahLst/>
              <a:cxnLst/>
              <a:rect l="0" t="0" r="0" b="0"/>
              <a:pathLst>
                <a:path w="245280" h="213242">
                  <a:moveTo>
                    <a:pt x="5589" y="10528"/>
                  </a:moveTo>
                  <a:lnTo>
                    <a:pt x="0" y="27296"/>
                  </a:lnTo>
                  <a:lnTo>
                    <a:pt x="4044" y="89093"/>
                  </a:lnTo>
                  <a:lnTo>
                    <a:pt x="7242" y="119146"/>
                  </a:lnTo>
                  <a:lnTo>
                    <a:pt x="29217" y="178037"/>
                  </a:lnTo>
                  <a:lnTo>
                    <a:pt x="42996" y="193381"/>
                  </a:lnTo>
                  <a:lnTo>
                    <a:pt x="51584" y="199111"/>
                  </a:lnTo>
                  <a:lnTo>
                    <a:pt x="58479" y="198251"/>
                  </a:lnTo>
                  <a:lnTo>
                    <a:pt x="64246" y="192999"/>
                  </a:lnTo>
                  <a:lnTo>
                    <a:pt x="81906" y="156536"/>
                  </a:lnTo>
                  <a:lnTo>
                    <a:pt x="89424" y="108086"/>
                  </a:lnTo>
                  <a:lnTo>
                    <a:pt x="91895" y="107152"/>
                  </a:lnTo>
                  <a:lnTo>
                    <a:pt x="94712" y="110039"/>
                  </a:lnTo>
                  <a:lnTo>
                    <a:pt x="120094" y="164858"/>
                  </a:lnTo>
                  <a:lnTo>
                    <a:pt x="139602" y="193386"/>
                  </a:lnTo>
                  <a:lnTo>
                    <a:pt x="159517" y="206052"/>
                  </a:lnTo>
                  <a:lnTo>
                    <a:pt x="182795" y="213241"/>
                  </a:lnTo>
                  <a:lnTo>
                    <a:pt x="204840" y="212537"/>
                  </a:lnTo>
                  <a:lnTo>
                    <a:pt x="213292" y="208372"/>
                  </a:lnTo>
                  <a:lnTo>
                    <a:pt x="225803" y="194385"/>
                  </a:lnTo>
                  <a:lnTo>
                    <a:pt x="239423" y="161191"/>
                  </a:lnTo>
                  <a:lnTo>
                    <a:pt x="245279" y="121720"/>
                  </a:lnTo>
                  <a:lnTo>
                    <a:pt x="238852" y="66461"/>
                  </a:lnTo>
                  <a:lnTo>
                    <a:pt x="229437" y="19844"/>
                  </a:lnTo>
                  <a:lnTo>
                    <a:pt x="2266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41862" y="668134"/>
              <a:ext cx="301082" cy="185203"/>
            </a:xfrm>
            <a:custGeom>
              <a:avLst/>
              <a:gdLst/>
              <a:ahLst/>
              <a:cxnLst/>
              <a:rect l="0" t="0" r="0" b="0"/>
              <a:pathLst>
                <a:path w="301082" h="185203">
                  <a:moveTo>
                    <a:pt x="79982" y="5689"/>
                  </a:moveTo>
                  <a:lnTo>
                    <a:pt x="36020" y="25933"/>
                  </a:lnTo>
                  <a:lnTo>
                    <a:pt x="11324" y="50682"/>
                  </a:lnTo>
                  <a:lnTo>
                    <a:pt x="2674" y="76379"/>
                  </a:lnTo>
                  <a:lnTo>
                    <a:pt x="0" y="104957"/>
                  </a:lnTo>
                  <a:lnTo>
                    <a:pt x="2710" y="129357"/>
                  </a:lnTo>
                  <a:lnTo>
                    <a:pt x="10934" y="148780"/>
                  </a:lnTo>
                  <a:lnTo>
                    <a:pt x="23558" y="165212"/>
                  </a:lnTo>
                  <a:lnTo>
                    <a:pt x="40867" y="180313"/>
                  </a:lnTo>
                  <a:lnTo>
                    <a:pt x="51566" y="184107"/>
                  </a:lnTo>
                  <a:lnTo>
                    <a:pt x="75932" y="185202"/>
                  </a:lnTo>
                  <a:lnTo>
                    <a:pt x="99239" y="175550"/>
                  </a:lnTo>
                  <a:lnTo>
                    <a:pt x="118956" y="159562"/>
                  </a:lnTo>
                  <a:lnTo>
                    <a:pt x="131619" y="140758"/>
                  </a:lnTo>
                  <a:lnTo>
                    <a:pt x="134907" y="117582"/>
                  </a:lnTo>
                  <a:lnTo>
                    <a:pt x="131300" y="92854"/>
                  </a:lnTo>
                  <a:lnTo>
                    <a:pt x="103450" y="37662"/>
                  </a:lnTo>
                  <a:lnTo>
                    <a:pt x="83166" y="11393"/>
                  </a:lnTo>
                  <a:lnTo>
                    <a:pt x="83275" y="8322"/>
                  </a:lnTo>
                  <a:lnTo>
                    <a:pt x="88026" y="8614"/>
                  </a:lnTo>
                  <a:lnTo>
                    <a:pt x="95873" y="11149"/>
                  </a:lnTo>
                  <a:lnTo>
                    <a:pt x="148563" y="54146"/>
                  </a:lnTo>
                  <a:lnTo>
                    <a:pt x="185056" y="109614"/>
                  </a:lnTo>
                  <a:lnTo>
                    <a:pt x="203142" y="145277"/>
                  </a:lnTo>
                  <a:lnTo>
                    <a:pt x="207712" y="158409"/>
                  </a:lnTo>
                  <a:lnTo>
                    <a:pt x="207250" y="164824"/>
                  </a:lnTo>
                  <a:lnTo>
                    <a:pt x="203432" y="166761"/>
                  </a:lnTo>
                  <a:lnTo>
                    <a:pt x="197377" y="165713"/>
                  </a:lnTo>
                  <a:lnTo>
                    <a:pt x="192171" y="161505"/>
                  </a:lnTo>
                  <a:lnTo>
                    <a:pt x="183266" y="147470"/>
                  </a:lnTo>
                  <a:lnTo>
                    <a:pt x="175253" y="95393"/>
                  </a:lnTo>
                  <a:lnTo>
                    <a:pt x="169172" y="59954"/>
                  </a:lnTo>
                  <a:lnTo>
                    <a:pt x="171485" y="37996"/>
                  </a:lnTo>
                  <a:lnTo>
                    <a:pt x="179531" y="19658"/>
                  </a:lnTo>
                  <a:lnTo>
                    <a:pt x="184953" y="11492"/>
                  </a:lnTo>
                  <a:lnTo>
                    <a:pt x="193247" y="6048"/>
                  </a:lnTo>
                  <a:lnTo>
                    <a:pt x="214940" y="0"/>
                  </a:lnTo>
                  <a:lnTo>
                    <a:pt x="274457" y="4131"/>
                  </a:lnTo>
                  <a:lnTo>
                    <a:pt x="301081" y="5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65378" y="447676"/>
              <a:ext cx="177607" cy="426151"/>
            </a:xfrm>
            <a:custGeom>
              <a:avLst/>
              <a:gdLst/>
              <a:ahLst/>
              <a:cxnLst/>
              <a:rect l="0" t="0" r="0" b="0"/>
              <a:pathLst>
                <a:path w="177607" h="426151">
                  <a:moveTo>
                    <a:pt x="93378" y="289318"/>
                  </a:moveTo>
                  <a:lnTo>
                    <a:pt x="87789" y="266962"/>
                  </a:lnTo>
                  <a:lnTo>
                    <a:pt x="82633" y="259206"/>
                  </a:lnTo>
                  <a:lnTo>
                    <a:pt x="67546" y="247469"/>
                  </a:lnTo>
                  <a:lnTo>
                    <a:pt x="49141" y="244592"/>
                  </a:lnTo>
                  <a:lnTo>
                    <a:pt x="39321" y="245463"/>
                  </a:lnTo>
                  <a:lnTo>
                    <a:pt x="30434" y="250723"/>
                  </a:lnTo>
                  <a:lnTo>
                    <a:pt x="14320" y="269045"/>
                  </a:lnTo>
                  <a:lnTo>
                    <a:pt x="5599" y="295906"/>
                  </a:lnTo>
                  <a:lnTo>
                    <a:pt x="0" y="355220"/>
                  </a:lnTo>
                  <a:lnTo>
                    <a:pt x="4619" y="392293"/>
                  </a:lnTo>
                  <a:lnTo>
                    <a:pt x="16495" y="411514"/>
                  </a:lnTo>
                  <a:lnTo>
                    <a:pt x="24575" y="419915"/>
                  </a:lnTo>
                  <a:lnTo>
                    <a:pt x="33472" y="424346"/>
                  </a:lnTo>
                  <a:lnTo>
                    <a:pt x="52715" y="426150"/>
                  </a:lnTo>
                  <a:lnTo>
                    <a:pt x="61590" y="422653"/>
                  </a:lnTo>
                  <a:lnTo>
                    <a:pt x="77690" y="409410"/>
                  </a:lnTo>
                  <a:lnTo>
                    <a:pt x="94319" y="371044"/>
                  </a:lnTo>
                  <a:lnTo>
                    <a:pt x="101066" y="317043"/>
                  </a:lnTo>
                  <a:lnTo>
                    <a:pt x="102644" y="273954"/>
                  </a:lnTo>
                  <a:lnTo>
                    <a:pt x="103345" y="228678"/>
                  </a:lnTo>
                  <a:lnTo>
                    <a:pt x="102570" y="166066"/>
                  </a:lnTo>
                  <a:lnTo>
                    <a:pt x="96622" y="115669"/>
                  </a:lnTo>
                  <a:lnTo>
                    <a:pt x="93169" y="65381"/>
                  </a:lnTo>
                  <a:lnTo>
                    <a:pt x="84088" y="22665"/>
                  </a:lnTo>
                  <a:lnTo>
                    <a:pt x="73262" y="2740"/>
                  </a:lnTo>
                  <a:lnTo>
                    <a:pt x="68269" y="0"/>
                  </a:lnTo>
                  <a:lnTo>
                    <a:pt x="63770" y="1683"/>
                  </a:lnTo>
                  <a:lnTo>
                    <a:pt x="59601" y="6314"/>
                  </a:lnTo>
                  <a:lnTo>
                    <a:pt x="57992" y="12912"/>
                  </a:lnTo>
                  <a:lnTo>
                    <a:pt x="61061" y="69905"/>
                  </a:lnTo>
                  <a:lnTo>
                    <a:pt x="70054" y="126351"/>
                  </a:lnTo>
                  <a:lnTo>
                    <a:pt x="86523" y="183370"/>
                  </a:lnTo>
                  <a:lnTo>
                    <a:pt x="96936" y="232190"/>
                  </a:lnTo>
                  <a:lnTo>
                    <a:pt x="119341" y="294758"/>
                  </a:lnTo>
                  <a:lnTo>
                    <a:pt x="153223" y="355141"/>
                  </a:lnTo>
                  <a:lnTo>
                    <a:pt x="164040" y="365366"/>
                  </a:lnTo>
                  <a:lnTo>
                    <a:pt x="177606" y="373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06197" y="442196"/>
              <a:ext cx="21057" cy="442198"/>
            </a:xfrm>
            <a:custGeom>
              <a:avLst/>
              <a:gdLst/>
              <a:ahLst/>
              <a:cxnLst/>
              <a:rect l="0" t="0" r="0" b="0"/>
              <a:pathLst>
                <a:path w="21057" h="442198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9"/>
                  </a:lnTo>
                  <a:lnTo>
                    <a:pt x="0" y="220503"/>
                  </a:lnTo>
                  <a:lnTo>
                    <a:pt x="7235" y="283975"/>
                  </a:lnTo>
                  <a:lnTo>
                    <a:pt x="9878" y="340667"/>
                  </a:lnTo>
                  <a:lnTo>
                    <a:pt x="10400" y="402255"/>
                  </a:lnTo>
                  <a:lnTo>
                    <a:pt x="13590" y="421715"/>
                  </a:lnTo>
                  <a:lnTo>
                    <a:pt x="2105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48269" y="610652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6" y="5590"/>
                  </a:lnTo>
                  <a:lnTo>
                    <a:pt x="149252" y="17959"/>
                  </a:lnTo>
                  <a:lnTo>
                    <a:pt x="86327" y="28547"/>
                  </a:lnTo>
                  <a:lnTo>
                    <a:pt x="28490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79896" y="336911"/>
              <a:ext cx="200043" cy="536955"/>
            </a:xfrm>
            <a:custGeom>
              <a:avLst/>
              <a:gdLst/>
              <a:ahLst/>
              <a:cxnLst/>
              <a:rect l="0" t="0" r="0" b="0"/>
              <a:pathLst>
                <a:path w="200043" h="536955">
                  <a:moveTo>
                    <a:pt x="0" y="0"/>
                  </a:moveTo>
                  <a:lnTo>
                    <a:pt x="3119" y="52051"/>
                  </a:lnTo>
                  <a:lnTo>
                    <a:pt x="11453" y="111349"/>
                  </a:lnTo>
                  <a:lnTo>
                    <a:pt x="21331" y="171423"/>
                  </a:lnTo>
                  <a:lnTo>
                    <a:pt x="35149" y="233643"/>
                  </a:lnTo>
                  <a:lnTo>
                    <a:pt x="41908" y="289824"/>
                  </a:lnTo>
                  <a:lnTo>
                    <a:pt x="50998" y="352375"/>
                  </a:lnTo>
                  <a:lnTo>
                    <a:pt x="59553" y="401318"/>
                  </a:lnTo>
                  <a:lnTo>
                    <a:pt x="62457" y="461765"/>
                  </a:lnTo>
                  <a:lnTo>
                    <a:pt x="61684" y="481310"/>
                  </a:lnTo>
                  <a:lnTo>
                    <a:pt x="59840" y="479971"/>
                  </a:lnTo>
                  <a:lnTo>
                    <a:pt x="48475" y="444199"/>
                  </a:lnTo>
                  <a:lnTo>
                    <a:pt x="44540" y="390904"/>
                  </a:lnTo>
                  <a:lnTo>
                    <a:pt x="53815" y="331503"/>
                  </a:lnTo>
                  <a:lnTo>
                    <a:pt x="61352" y="308772"/>
                  </a:lnTo>
                  <a:lnTo>
                    <a:pt x="72501" y="290870"/>
                  </a:lnTo>
                  <a:lnTo>
                    <a:pt x="79920" y="287500"/>
                  </a:lnTo>
                  <a:lnTo>
                    <a:pt x="88375" y="287593"/>
                  </a:lnTo>
                  <a:lnTo>
                    <a:pt x="105958" y="293936"/>
                  </a:lnTo>
                  <a:lnTo>
                    <a:pt x="121572" y="304554"/>
                  </a:lnTo>
                  <a:lnTo>
                    <a:pt x="133191" y="320191"/>
                  </a:lnTo>
                  <a:lnTo>
                    <a:pt x="155771" y="370004"/>
                  </a:lnTo>
                  <a:lnTo>
                    <a:pt x="175876" y="419117"/>
                  </a:lnTo>
                  <a:lnTo>
                    <a:pt x="191062" y="470714"/>
                  </a:lnTo>
                  <a:lnTo>
                    <a:pt x="196050" y="499325"/>
                  </a:lnTo>
                  <a:lnTo>
                    <a:pt x="200042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23718" y="652627"/>
              <a:ext cx="166790" cy="221239"/>
            </a:xfrm>
            <a:custGeom>
              <a:avLst/>
              <a:gdLst/>
              <a:ahLst/>
              <a:cxnLst/>
              <a:rect l="0" t="0" r="0" b="0"/>
              <a:pathLst>
                <a:path w="166790" h="221239">
                  <a:moveTo>
                    <a:pt x="72033" y="147538"/>
                  </a:moveTo>
                  <a:lnTo>
                    <a:pt x="94887" y="86428"/>
                  </a:lnTo>
                  <a:lnTo>
                    <a:pt x="92972" y="53392"/>
                  </a:lnTo>
                  <a:lnTo>
                    <a:pt x="83827" y="22547"/>
                  </a:lnTo>
                  <a:lnTo>
                    <a:pt x="72985" y="5809"/>
                  </a:lnTo>
                  <a:lnTo>
                    <a:pt x="64479" y="1579"/>
                  </a:lnTo>
                  <a:lnTo>
                    <a:pt x="42549" y="0"/>
                  </a:lnTo>
                  <a:lnTo>
                    <a:pt x="33660" y="3556"/>
                  </a:lnTo>
                  <a:lnTo>
                    <a:pt x="20663" y="16866"/>
                  </a:lnTo>
                  <a:lnTo>
                    <a:pt x="6770" y="55268"/>
                  </a:lnTo>
                  <a:lnTo>
                    <a:pt x="0" y="113411"/>
                  </a:lnTo>
                  <a:lnTo>
                    <a:pt x="1782" y="173769"/>
                  </a:lnTo>
                  <a:lnTo>
                    <a:pt x="4142" y="186083"/>
                  </a:lnTo>
                  <a:lnTo>
                    <a:pt x="9225" y="195461"/>
                  </a:lnTo>
                  <a:lnTo>
                    <a:pt x="24231" y="209002"/>
                  </a:lnTo>
                  <a:lnTo>
                    <a:pt x="30806" y="209571"/>
                  </a:lnTo>
                  <a:lnTo>
                    <a:pt x="36360" y="206441"/>
                  </a:lnTo>
                  <a:lnTo>
                    <a:pt x="59267" y="176201"/>
                  </a:lnTo>
                  <a:lnTo>
                    <a:pt x="66359" y="153648"/>
                  </a:lnTo>
                  <a:lnTo>
                    <a:pt x="72456" y="95484"/>
                  </a:lnTo>
                  <a:lnTo>
                    <a:pt x="74654" y="95288"/>
                  </a:lnTo>
                  <a:lnTo>
                    <a:pt x="111407" y="157859"/>
                  </a:lnTo>
                  <a:lnTo>
                    <a:pt x="138865" y="197800"/>
                  </a:lnTo>
                  <a:lnTo>
                    <a:pt x="166789" y="221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13710" y="431668"/>
              <a:ext cx="50498" cy="421141"/>
            </a:xfrm>
            <a:custGeom>
              <a:avLst/>
              <a:gdLst/>
              <a:ahLst/>
              <a:cxnLst/>
              <a:rect l="0" t="0" r="0" b="0"/>
              <a:pathLst>
                <a:path w="50498" h="421141">
                  <a:moveTo>
                    <a:pt x="8383" y="0"/>
                  </a:moveTo>
                  <a:lnTo>
                    <a:pt x="1147" y="28726"/>
                  </a:lnTo>
                  <a:lnTo>
                    <a:pt x="0" y="80261"/>
                  </a:lnTo>
                  <a:lnTo>
                    <a:pt x="5379" y="143364"/>
                  </a:lnTo>
                  <a:lnTo>
                    <a:pt x="8663" y="193257"/>
                  </a:lnTo>
                  <a:lnTo>
                    <a:pt x="16541" y="252037"/>
                  </a:lnTo>
                  <a:lnTo>
                    <a:pt x="24032" y="303119"/>
                  </a:lnTo>
                  <a:lnTo>
                    <a:pt x="36777" y="362645"/>
                  </a:lnTo>
                  <a:lnTo>
                    <a:pt x="5049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95751" y="548132"/>
              <a:ext cx="231628" cy="9879"/>
            </a:xfrm>
            <a:custGeom>
              <a:avLst/>
              <a:gdLst/>
              <a:ahLst/>
              <a:cxnLst/>
              <a:rect l="0" t="0" r="0" b="0"/>
              <a:pathLst>
                <a:path w="231628" h="9879">
                  <a:moveTo>
                    <a:pt x="231627" y="9878"/>
                  </a:moveTo>
                  <a:lnTo>
                    <a:pt x="174363" y="1545"/>
                  </a:lnTo>
                  <a:lnTo>
                    <a:pt x="121853" y="0"/>
                  </a:lnTo>
                  <a:lnTo>
                    <a:pt x="64960" y="2662"/>
                  </a:lnTo>
                  <a:lnTo>
                    <a:pt x="23537" y="7740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37947" y="614948"/>
              <a:ext cx="200990" cy="177676"/>
            </a:xfrm>
            <a:custGeom>
              <a:avLst/>
              <a:gdLst/>
              <a:ahLst/>
              <a:cxnLst/>
              <a:rect l="0" t="0" r="0" b="0"/>
              <a:pathLst>
                <a:path w="200990" h="177676">
                  <a:moveTo>
                    <a:pt x="0" y="69404"/>
                  </a:moveTo>
                  <a:lnTo>
                    <a:pt x="26387" y="85045"/>
                  </a:lnTo>
                  <a:lnTo>
                    <a:pt x="63451" y="95745"/>
                  </a:lnTo>
                  <a:lnTo>
                    <a:pt x="110958" y="99436"/>
                  </a:lnTo>
                  <a:lnTo>
                    <a:pt x="158569" y="98189"/>
                  </a:lnTo>
                  <a:lnTo>
                    <a:pt x="180050" y="89606"/>
                  </a:lnTo>
                  <a:lnTo>
                    <a:pt x="194276" y="74873"/>
                  </a:lnTo>
                  <a:lnTo>
                    <a:pt x="199708" y="66031"/>
                  </a:lnTo>
                  <a:lnTo>
                    <a:pt x="200989" y="56627"/>
                  </a:lnTo>
                  <a:lnTo>
                    <a:pt x="196173" y="36819"/>
                  </a:lnTo>
                  <a:lnTo>
                    <a:pt x="183115" y="19437"/>
                  </a:lnTo>
                  <a:lnTo>
                    <a:pt x="174719" y="11526"/>
                  </a:lnTo>
                  <a:lnTo>
                    <a:pt x="149793" y="2736"/>
                  </a:lnTo>
                  <a:lnTo>
                    <a:pt x="121557" y="0"/>
                  </a:lnTo>
                  <a:lnTo>
                    <a:pt x="63928" y="10770"/>
                  </a:lnTo>
                  <a:lnTo>
                    <a:pt x="37399" y="26165"/>
                  </a:lnTo>
                  <a:lnTo>
                    <a:pt x="25201" y="41998"/>
                  </a:lnTo>
                  <a:lnTo>
                    <a:pt x="20310" y="51133"/>
                  </a:lnTo>
                  <a:lnTo>
                    <a:pt x="13427" y="91936"/>
                  </a:lnTo>
                  <a:lnTo>
                    <a:pt x="18056" y="118023"/>
                  </a:lnTo>
                  <a:lnTo>
                    <a:pt x="33816" y="149320"/>
                  </a:lnTo>
                  <a:lnTo>
                    <a:pt x="40092" y="157776"/>
                  </a:lnTo>
                  <a:lnTo>
                    <a:pt x="59543" y="170292"/>
                  </a:lnTo>
                  <a:lnTo>
                    <a:pt x="71281" y="175267"/>
                  </a:lnTo>
                  <a:lnTo>
                    <a:pt x="96801" y="177675"/>
                  </a:lnTo>
                  <a:lnTo>
                    <a:pt x="158353" y="166618"/>
                  </a:lnTo>
                  <a:lnTo>
                    <a:pt x="168456" y="164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90632" y="621181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136870" y="0"/>
                  </a:moveTo>
                  <a:lnTo>
                    <a:pt x="99784" y="61110"/>
                  </a:lnTo>
                  <a:lnTo>
                    <a:pt x="57507" y="12113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01160" y="579067"/>
              <a:ext cx="136871" cy="242156"/>
            </a:xfrm>
            <a:custGeom>
              <a:avLst/>
              <a:gdLst/>
              <a:ahLst/>
              <a:cxnLst/>
              <a:rect l="0" t="0" r="0" b="0"/>
              <a:pathLst>
                <a:path w="136871" h="242156">
                  <a:moveTo>
                    <a:pt x="0" y="0"/>
                  </a:moveTo>
                  <a:lnTo>
                    <a:pt x="19128" y="59941"/>
                  </a:lnTo>
                  <a:lnTo>
                    <a:pt x="49363" y="115438"/>
                  </a:lnTo>
                  <a:lnTo>
                    <a:pt x="89236" y="176737"/>
                  </a:lnTo>
                  <a:lnTo>
                    <a:pt x="121092" y="217535"/>
                  </a:lnTo>
                  <a:lnTo>
                    <a:pt x="13687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72086" y="635116"/>
              <a:ext cx="136875" cy="399360"/>
            </a:xfrm>
            <a:custGeom>
              <a:avLst/>
              <a:gdLst/>
              <a:ahLst/>
              <a:cxnLst/>
              <a:rect l="0" t="0" r="0" b="0"/>
              <a:pathLst>
                <a:path w="136875" h="399360">
                  <a:moveTo>
                    <a:pt x="18587" y="101878"/>
                  </a:moveTo>
                  <a:lnTo>
                    <a:pt x="18587" y="162262"/>
                  </a:lnTo>
                  <a:lnTo>
                    <a:pt x="24177" y="223510"/>
                  </a:lnTo>
                  <a:lnTo>
                    <a:pt x="33241" y="280767"/>
                  </a:lnTo>
                  <a:lnTo>
                    <a:pt x="43337" y="344005"/>
                  </a:lnTo>
                  <a:lnTo>
                    <a:pt x="53719" y="397191"/>
                  </a:lnTo>
                  <a:lnTo>
                    <a:pt x="51367" y="399359"/>
                  </a:lnTo>
                  <a:lnTo>
                    <a:pt x="47459" y="398465"/>
                  </a:lnTo>
                  <a:lnTo>
                    <a:pt x="39997" y="378754"/>
                  </a:lnTo>
                  <a:lnTo>
                    <a:pt x="25676" y="320086"/>
                  </a:lnTo>
                  <a:lnTo>
                    <a:pt x="15098" y="266358"/>
                  </a:lnTo>
                  <a:lnTo>
                    <a:pt x="8280" y="203302"/>
                  </a:lnTo>
                  <a:lnTo>
                    <a:pt x="0" y="146479"/>
                  </a:lnTo>
                  <a:lnTo>
                    <a:pt x="1382" y="92087"/>
                  </a:lnTo>
                  <a:lnTo>
                    <a:pt x="12329" y="32484"/>
                  </a:lnTo>
                  <a:lnTo>
                    <a:pt x="27911" y="3458"/>
                  </a:lnTo>
                  <a:lnTo>
                    <a:pt x="35332" y="0"/>
                  </a:lnTo>
                  <a:lnTo>
                    <a:pt x="43788" y="34"/>
                  </a:lnTo>
                  <a:lnTo>
                    <a:pt x="72458" y="11261"/>
                  </a:lnTo>
                  <a:lnTo>
                    <a:pt x="92833" y="25339"/>
                  </a:lnTo>
                  <a:lnTo>
                    <a:pt x="121694" y="59573"/>
                  </a:lnTo>
                  <a:lnTo>
                    <a:pt x="133823" y="85806"/>
                  </a:lnTo>
                  <a:lnTo>
                    <a:pt x="136874" y="113062"/>
                  </a:lnTo>
                  <a:lnTo>
                    <a:pt x="136049" y="126882"/>
                  </a:lnTo>
                  <a:lnTo>
                    <a:pt x="130821" y="137265"/>
                  </a:lnTo>
                  <a:lnTo>
                    <a:pt x="112532" y="151921"/>
                  </a:lnTo>
                  <a:lnTo>
                    <a:pt x="70339" y="161159"/>
                  </a:lnTo>
                  <a:lnTo>
                    <a:pt x="8059" y="165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17015" y="610652"/>
              <a:ext cx="115815" cy="199416"/>
            </a:xfrm>
            <a:custGeom>
              <a:avLst/>
              <a:gdLst/>
              <a:ahLst/>
              <a:cxnLst/>
              <a:rect l="0" t="0" r="0" b="0"/>
              <a:pathLst>
                <a:path w="115815" h="199416">
                  <a:moveTo>
                    <a:pt x="0" y="63171"/>
                  </a:moveTo>
                  <a:lnTo>
                    <a:pt x="34747" y="125452"/>
                  </a:lnTo>
                  <a:lnTo>
                    <a:pt x="55000" y="179502"/>
                  </a:lnTo>
                  <a:lnTo>
                    <a:pt x="64219" y="199102"/>
                  </a:lnTo>
                  <a:lnTo>
                    <a:pt x="65039" y="199415"/>
                  </a:lnTo>
                  <a:lnTo>
                    <a:pt x="51882" y="141452"/>
                  </a:lnTo>
                  <a:lnTo>
                    <a:pt x="38454" y="81624"/>
                  </a:lnTo>
                  <a:lnTo>
                    <a:pt x="39210" y="44462"/>
                  </a:lnTo>
                  <a:lnTo>
                    <a:pt x="47062" y="25220"/>
                  </a:lnTo>
                  <a:lnTo>
                    <a:pt x="52432" y="16814"/>
                  </a:lnTo>
                  <a:lnTo>
                    <a:pt x="61861" y="1120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74152" y="635196"/>
              <a:ext cx="157506" cy="198943"/>
            </a:xfrm>
            <a:custGeom>
              <a:avLst/>
              <a:gdLst/>
              <a:ahLst/>
              <a:cxnLst/>
              <a:rect l="0" t="0" r="0" b="0"/>
              <a:pathLst>
                <a:path w="157506" h="198943">
                  <a:moveTo>
                    <a:pt x="53433" y="49156"/>
                  </a:moveTo>
                  <a:lnTo>
                    <a:pt x="71414" y="64797"/>
                  </a:lnTo>
                  <a:lnTo>
                    <a:pt x="88331" y="72875"/>
                  </a:lnTo>
                  <a:lnTo>
                    <a:pt x="107548" y="74126"/>
                  </a:lnTo>
                  <a:lnTo>
                    <a:pt x="127787" y="69612"/>
                  </a:lnTo>
                  <a:lnTo>
                    <a:pt x="148480" y="59807"/>
                  </a:lnTo>
                  <a:lnTo>
                    <a:pt x="154233" y="51578"/>
                  </a:lnTo>
                  <a:lnTo>
                    <a:pt x="157505" y="29955"/>
                  </a:lnTo>
                  <a:lnTo>
                    <a:pt x="154400" y="21148"/>
                  </a:lnTo>
                  <a:lnTo>
                    <a:pt x="141591" y="8242"/>
                  </a:lnTo>
                  <a:lnTo>
                    <a:pt x="121080" y="1726"/>
                  </a:lnTo>
                  <a:lnTo>
                    <a:pt x="97537" y="0"/>
                  </a:lnTo>
                  <a:lnTo>
                    <a:pt x="64551" y="6775"/>
                  </a:lnTo>
                  <a:lnTo>
                    <a:pt x="43167" y="17062"/>
                  </a:lnTo>
                  <a:lnTo>
                    <a:pt x="16986" y="41596"/>
                  </a:lnTo>
                  <a:lnTo>
                    <a:pt x="0" y="71093"/>
                  </a:lnTo>
                  <a:lnTo>
                    <a:pt x="829" y="94780"/>
                  </a:lnTo>
                  <a:lnTo>
                    <a:pt x="20425" y="142526"/>
                  </a:lnTo>
                  <a:lnTo>
                    <a:pt x="40014" y="175087"/>
                  </a:lnTo>
                  <a:lnTo>
                    <a:pt x="56828" y="190133"/>
                  </a:lnTo>
                  <a:lnTo>
                    <a:pt x="66225" y="195783"/>
                  </a:lnTo>
                  <a:lnTo>
                    <a:pt x="86025" y="198942"/>
                  </a:lnTo>
                  <a:lnTo>
                    <a:pt x="96218" y="198146"/>
                  </a:lnTo>
                  <a:lnTo>
                    <a:pt x="113783" y="191023"/>
                  </a:lnTo>
                  <a:lnTo>
                    <a:pt x="148190" y="164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64456" y="604587"/>
              <a:ext cx="158102" cy="201801"/>
            </a:xfrm>
            <a:custGeom>
              <a:avLst/>
              <a:gdLst/>
              <a:ahLst/>
              <a:cxnLst/>
              <a:rect l="0" t="0" r="0" b="0"/>
              <a:pathLst>
                <a:path w="158102" h="201801">
                  <a:moveTo>
                    <a:pt x="126342" y="6065"/>
                  </a:moveTo>
                  <a:lnTo>
                    <a:pt x="93890" y="0"/>
                  </a:lnTo>
                  <a:lnTo>
                    <a:pt x="73314" y="2590"/>
                  </a:lnTo>
                  <a:lnTo>
                    <a:pt x="42000" y="16214"/>
                  </a:lnTo>
                  <a:lnTo>
                    <a:pt x="16084" y="35069"/>
                  </a:lnTo>
                  <a:lnTo>
                    <a:pt x="13062" y="41779"/>
                  </a:lnTo>
                  <a:lnTo>
                    <a:pt x="13387" y="48591"/>
                  </a:lnTo>
                  <a:lnTo>
                    <a:pt x="15944" y="55473"/>
                  </a:lnTo>
                  <a:lnTo>
                    <a:pt x="28143" y="66239"/>
                  </a:lnTo>
                  <a:lnTo>
                    <a:pt x="84850" y="90030"/>
                  </a:lnTo>
                  <a:lnTo>
                    <a:pt x="126465" y="109869"/>
                  </a:lnTo>
                  <a:lnTo>
                    <a:pt x="152374" y="135088"/>
                  </a:lnTo>
                  <a:lnTo>
                    <a:pt x="156565" y="144723"/>
                  </a:lnTo>
                  <a:lnTo>
                    <a:pt x="158101" y="164787"/>
                  </a:lnTo>
                  <a:lnTo>
                    <a:pt x="154534" y="173881"/>
                  </a:lnTo>
                  <a:lnTo>
                    <a:pt x="141211" y="190224"/>
                  </a:lnTo>
                  <a:lnTo>
                    <a:pt x="117353" y="199048"/>
                  </a:lnTo>
                  <a:lnTo>
                    <a:pt x="89591" y="201800"/>
                  </a:lnTo>
                  <a:lnTo>
                    <a:pt x="26702" y="196629"/>
                  </a:lnTo>
                  <a:lnTo>
                    <a:pt x="0" y="195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50805" y="584006"/>
              <a:ext cx="162787" cy="202824"/>
            </a:xfrm>
            <a:custGeom>
              <a:avLst/>
              <a:gdLst/>
              <a:ahLst/>
              <a:cxnLst/>
              <a:rect l="0" t="0" r="0" b="0"/>
              <a:pathLst>
                <a:path w="162787" h="202824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7" y="5612"/>
                  </a:lnTo>
                  <a:lnTo>
                    <a:pt x="18734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8"/>
                  </a:lnTo>
                  <a:lnTo>
                    <a:pt x="1055" y="69651"/>
                  </a:lnTo>
                  <a:lnTo>
                    <a:pt x="5267" y="77543"/>
                  </a:lnTo>
                  <a:lnTo>
                    <a:pt x="19307" y="89431"/>
                  </a:lnTo>
                  <a:lnTo>
                    <a:pt x="75408" y="102028"/>
                  </a:lnTo>
                  <a:lnTo>
                    <a:pt x="128144" y="119285"/>
                  </a:lnTo>
                  <a:lnTo>
                    <a:pt x="144888" y="130600"/>
                  </a:lnTo>
                  <a:lnTo>
                    <a:pt x="157009" y="146548"/>
                  </a:lnTo>
                  <a:lnTo>
                    <a:pt x="161879" y="155713"/>
                  </a:lnTo>
                  <a:lnTo>
                    <a:pt x="162786" y="164164"/>
                  </a:lnTo>
                  <a:lnTo>
                    <a:pt x="157555" y="179792"/>
                  </a:lnTo>
                  <a:lnTo>
                    <a:pt x="144311" y="191417"/>
                  </a:lnTo>
                  <a:lnTo>
                    <a:pt x="135867" y="196155"/>
                  </a:lnTo>
                  <a:lnTo>
                    <a:pt x="96035" y="202823"/>
                  </a:lnTo>
                  <a:lnTo>
                    <a:pt x="42127" y="196928"/>
                  </a:lnTo>
                  <a:lnTo>
                    <a:pt x="24221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3" y="607838"/>
              <a:ext cx="157928" cy="174888"/>
            </a:xfrm>
            <a:custGeom>
              <a:avLst/>
              <a:gdLst/>
              <a:ahLst/>
              <a:cxnLst/>
              <a:rect l="0" t="0" r="0" b="0"/>
              <a:pathLst>
                <a:path w="157928" h="174888">
                  <a:moveTo>
                    <a:pt x="0" y="76514"/>
                  </a:moveTo>
                  <a:lnTo>
                    <a:pt x="27556" y="69278"/>
                  </a:lnTo>
                  <a:lnTo>
                    <a:pt x="80659" y="63516"/>
                  </a:lnTo>
                  <a:lnTo>
                    <a:pt x="102529" y="56699"/>
                  </a:lnTo>
                  <a:lnTo>
                    <a:pt x="120048" y="45870"/>
                  </a:lnTo>
                  <a:lnTo>
                    <a:pt x="124486" y="38537"/>
                  </a:lnTo>
                  <a:lnTo>
                    <a:pt x="126297" y="21031"/>
                  </a:lnTo>
                  <a:lnTo>
                    <a:pt x="122802" y="13789"/>
                  </a:lnTo>
                  <a:lnTo>
                    <a:pt x="109561" y="2623"/>
                  </a:lnTo>
                  <a:lnTo>
                    <a:pt x="88859" y="0"/>
                  </a:lnTo>
                  <a:lnTo>
                    <a:pt x="76787" y="938"/>
                  </a:lnTo>
                  <a:lnTo>
                    <a:pt x="54015" y="11339"/>
                  </a:lnTo>
                  <a:lnTo>
                    <a:pt x="43029" y="19026"/>
                  </a:lnTo>
                  <a:lnTo>
                    <a:pt x="27704" y="40045"/>
                  </a:lnTo>
                  <a:lnTo>
                    <a:pt x="21978" y="52201"/>
                  </a:lnTo>
                  <a:lnTo>
                    <a:pt x="18737" y="81306"/>
                  </a:lnTo>
                  <a:lnTo>
                    <a:pt x="19510" y="97256"/>
                  </a:lnTo>
                  <a:lnTo>
                    <a:pt x="29728" y="124337"/>
                  </a:lnTo>
                  <a:lnTo>
                    <a:pt x="45968" y="145732"/>
                  </a:lnTo>
                  <a:lnTo>
                    <a:pt x="74842" y="164353"/>
                  </a:lnTo>
                  <a:lnTo>
                    <a:pt x="95264" y="173265"/>
                  </a:lnTo>
                  <a:lnTo>
                    <a:pt x="116039" y="174887"/>
                  </a:lnTo>
                  <a:lnTo>
                    <a:pt x="134632" y="171708"/>
                  </a:lnTo>
                  <a:lnTo>
                    <a:pt x="157927" y="160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02827" y="579067"/>
              <a:ext cx="196996" cy="165526"/>
            </a:xfrm>
            <a:custGeom>
              <a:avLst/>
              <a:gdLst/>
              <a:ahLst/>
              <a:cxnLst/>
              <a:rect l="0" t="0" r="0" b="0"/>
              <a:pathLst>
                <a:path w="196996" h="165526">
                  <a:moveTo>
                    <a:pt x="135453" y="0"/>
                  </a:moveTo>
                  <a:lnTo>
                    <a:pt x="76836" y="5589"/>
                  </a:lnTo>
                  <a:lnTo>
                    <a:pt x="20238" y="32784"/>
                  </a:lnTo>
                  <a:lnTo>
                    <a:pt x="9510" y="39403"/>
                  </a:lnTo>
                  <a:lnTo>
                    <a:pt x="3528" y="47326"/>
                  </a:lnTo>
                  <a:lnTo>
                    <a:pt x="709" y="56117"/>
                  </a:lnTo>
                  <a:lnTo>
                    <a:pt x="0" y="65487"/>
                  </a:lnTo>
                  <a:lnTo>
                    <a:pt x="4207" y="72904"/>
                  </a:lnTo>
                  <a:lnTo>
                    <a:pt x="21359" y="84264"/>
                  </a:lnTo>
                  <a:lnTo>
                    <a:pt x="78904" y="92684"/>
                  </a:lnTo>
                  <a:lnTo>
                    <a:pt x="140356" y="97467"/>
                  </a:lnTo>
                  <a:lnTo>
                    <a:pt x="186985" y="109330"/>
                  </a:lnTo>
                  <a:lnTo>
                    <a:pt x="193204" y="115000"/>
                  </a:lnTo>
                  <a:lnTo>
                    <a:pt x="196180" y="122290"/>
                  </a:lnTo>
                  <a:lnTo>
                    <a:pt x="196995" y="130660"/>
                  </a:lnTo>
                  <a:lnTo>
                    <a:pt x="191660" y="146198"/>
                  </a:lnTo>
                  <a:lnTo>
                    <a:pt x="186962" y="153618"/>
                  </a:lnTo>
                  <a:lnTo>
                    <a:pt x="179151" y="158564"/>
                  </a:lnTo>
                  <a:lnTo>
                    <a:pt x="144631" y="165525"/>
                  </a:lnTo>
                  <a:lnTo>
                    <a:pt x="84277" y="164757"/>
                  </a:lnTo>
                  <a:lnTo>
                    <a:pt x="47370" y="159951"/>
                  </a:lnTo>
                  <a:lnTo>
                    <a:pt x="1963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48892" y="536953"/>
              <a:ext cx="210692" cy="234366"/>
            </a:xfrm>
            <a:custGeom>
              <a:avLst/>
              <a:gdLst/>
              <a:ahLst/>
              <a:cxnLst/>
              <a:rect l="0" t="0" r="0" b="0"/>
              <a:pathLst>
                <a:path w="210692" h="234366">
                  <a:moveTo>
                    <a:pt x="168456" y="0"/>
                  </a:moveTo>
                  <a:lnTo>
                    <a:pt x="113411" y="17958"/>
                  </a:lnTo>
                  <a:lnTo>
                    <a:pt x="53943" y="35149"/>
                  </a:lnTo>
                  <a:lnTo>
                    <a:pt x="45321" y="40980"/>
                  </a:lnTo>
                  <a:lnTo>
                    <a:pt x="32621" y="56818"/>
                  </a:lnTo>
                  <a:lnTo>
                    <a:pt x="29315" y="75555"/>
                  </a:lnTo>
                  <a:lnTo>
                    <a:pt x="30072" y="85465"/>
                  </a:lnTo>
                  <a:lnTo>
                    <a:pt x="37152" y="102715"/>
                  </a:lnTo>
                  <a:lnTo>
                    <a:pt x="42315" y="110591"/>
                  </a:lnTo>
                  <a:lnTo>
                    <a:pt x="60531" y="122461"/>
                  </a:lnTo>
                  <a:lnTo>
                    <a:pt x="122701" y="143378"/>
                  </a:lnTo>
                  <a:lnTo>
                    <a:pt x="178505" y="166959"/>
                  </a:lnTo>
                  <a:lnTo>
                    <a:pt x="204839" y="186600"/>
                  </a:lnTo>
                  <a:lnTo>
                    <a:pt x="209089" y="194590"/>
                  </a:lnTo>
                  <a:lnTo>
                    <a:pt x="210691" y="212826"/>
                  </a:lnTo>
                  <a:lnTo>
                    <a:pt x="207142" y="220263"/>
                  </a:lnTo>
                  <a:lnTo>
                    <a:pt x="193839" y="231646"/>
                  </a:lnTo>
                  <a:lnTo>
                    <a:pt x="173108" y="234365"/>
                  </a:lnTo>
                  <a:lnTo>
                    <a:pt x="121672" y="226579"/>
                  </a:lnTo>
                  <a:lnTo>
                    <a:pt x="66451" y="213775"/>
                  </a:lnTo>
                  <a:lnTo>
                    <a:pt x="19841" y="1999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96362" y="336911"/>
              <a:ext cx="26272" cy="442198"/>
            </a:xfrm>
            <a:custGeom>
              <a:avLst/>
              <a:gdLst/>
              <a:ahLst/>
              <a:cxnLst/>
              <a:rect l="0" t="0" r="0" b="0"/>
              <a:pathLst>
                <a:path w="26272" h="442198">
                  <a:moveTo>
                    <a:pt x="5214" y="0"/>
                  </a:moveTo>
                  <a:lnTo>
                    <a:pt x="2094" y="52051"/>
                  </a:lnTo>
                  <a:lnTo>
                    <a:pt x="0" y="98871"/>
                  </a:lnTo>
                  <a:lnTo>
                    <a:pt x="4184" y="157311"/>
                  </a:lnTo>
                  <a:lnTo>
                    <a:pt x="12246" y="216774"/>
                  </a:lnTo>
                  <a:lnTo>
                    <a:pt x="18171" y="273580"/>
                  </a:lnTo>
                  <a:lnTo>
                    <a:pt x="23871" y="322047"/>
                  </a:lnTo>
                  <a:lnTo>
                    <a:pt x="25559" y="377741"/>
                  </a:lnTo>
                  <a:lnTo>
                    <a:pt x="26060" y="418810"/>
                  </a:lnTo>
                  <a:lnTo>
                    <a:pt x="2627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96291" y="473782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05978" y="8333"/>
                  </a:lnTo>
                  <a:lnTo>
                    <a:pt x="43681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02608" y="600124"/>
              <a:ext cx="67424" cy="132882"/>
            </a:xfrm>
            <a:custGeom>
              <a:avLst/>
              <a:gdLst/>
              <a:ahLst/>
              <a:cxnLst/>
              <a:rect l="0" t="0" r="0" b="0"/>
              <a:pathLst>
                <a:path w="67424" h="132882">
                  <a:moveTo>
                    <a:pt x="14780" y="63171"/>
                  </a:moveTo>
                  <a:lnTo>
                    <a:pt x="26234" y="112102"/>
                  </a:lnTo>
                  <a:lnTo>
                    <a:pt x="29435" y="127377"/>
                  </a:lnTo>
                  <a:lnTo>
                    <a:pt x="29230" y="132881"/>
                  </a:lnTo>
                  <a:lnTo>
                    <a:pt x="26753" y="131871"/>
                  </a:lnTo>
                  <a:lnTo>
                    <a:pt x="15208" y="111213"/>
                  </a:lnTo>
                  <a:lnTo>
                    <a:pt x="827" y="72791"/>
                  </a:lnTo>
                  <a:lnTo>
                    <a:pt x="0" y="52238"/>
                  </a:lnTo>
                  <a:lnTo>
                    <a:pt x="4702" y="31406"/>
                  </a:lnTo>
                  <a:lnTo>
                    <a:pt x="14591" y="10449"/>
                  </a:lnTo>
                  <a:lnTo>
                    <a:pt x="21673" y="4626"/>
                  </a:lnTo>
                  <a:lnTo>
                    <a:pt x="29904" y="1914"/>
                  </a:lnTo>
                  <a:lnTo>
                    <a:pt x="674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30265" y="632197"/>
              <a:ext cx="312801" cy="167969"/>
            </a:xfrm>
            <a:custGeom>
              <a:avLst/>
              <a:gdLst/>
              <a:ahLst/>
              <a:cxnLst/>
              <a:rect l="0" t="0" r="0" b="0"/>
              <a:pathLst>
                <a:path w="312801" h="167969">
                  <a:moveTo>
                    <a:pt x="118750" y="31098"/>
                  </a:moveTo>
                  <a:lnTo>
                    <a:pt x="100769" y="15457"/>
                  </a:lnTo>
                  <a:lnTo>
                    <a:pt x="83853" y="7379"/>
                  </a:lnTo>
                  <a:lnTo>
                    <a:pt x="61516" y="6128"/>
                  </a:lnTo>
                  <a:lnTo>
                    <a:pt x="38331" y="10642"/>
                  </a:lnTo>
                  <a:lnTo>
                    <a:pt x="20227" y="20446"/>
                  </a:lnTo>
                  <a:lnTo>
                    <a:pt x="7502" y="35723"/>
                  </a:lnTo>
                  <a:lnTo>
                    <a:pt x="2470" y="44709"/>
                  </a:lnTo>
                  <a:lnTo>
                    <a:pt x="0" y="64054"/>
                  </a:lnTo>
                  <a:lnTo>
                    <a:pt x="7946" y="105068"/>
                  </a:lnTo>
                  <a:lnTo>
                    <a:pt x="20371" y="122855"/>
                  </a:lnTo>
                  <a:lnTo>
                    <a:pt x="28597" y="130874"/>
                  </a:lnTo>
                  <a:lnTo>
                    <a:pt x="38761" y="135050"/>
                  </a:lnTo>
                  <a:lnTo>
                    <a:pt x="62533" y="136570"/>
                  </a:lnTo>
                  <a:lnTo>
                    <a:pt x="96634" y="125260"/>
                  </a:lnTo>
                  <a:lnTo>
                    <a:pt x="104006" y="117269"/>
                  </a:lnTo>
                  <a:lnTo>
                    <a:pt x="112197" y="95913"/>
                  </a:lnTo>
                  <a:lnTo>
                    <a:pt x="111220" y="57581"/>
                  </a:lnTo>
                  <a:lnTo>
                    <a:pt x="103315" y="36629"/>
                  </a:lnTo>
                  <a:lnTo>
                    <a:pt x="97932" y="27766"/>
                  </a:lnTo>
                  <a:lnTo>
                    <a:pt x="97853" y="24198"/>
                  </a:lnTo>
                  <a:lnTo>
                    <a:pt x="101309" y="24158"/>
                  </a:lnTo>
                  <a:lnTo>
                    <a:pt x="114508" y="31523"/>
                  </a:lnTo>
                  <a:lnTo>
                    <a:pt x="148458" y="64847"/>
                  </a:lnTo>
                  <a:lnTo>
                    <a:pt x="167717" y="94910"/>
                  </a:lnTo>
                  <a:lnTo>
                    <a:pt x="192183" y="141147"/>
                  </a:lnTo>
                  <a:lnTo>
                    <a:pt x="191102" y="141898"/>
                  </a:lnTo>
                  <a:lnTo>
                    <a:pt x="188042" y="140060"/>
                  </a:lnTo>
                  <a:lnTo>
                    <a:pt x="178146" y="120705"/>
                  </a:lnTo>
                  <a:lnTo>
                    <a:pt x="172727" y="67082"/>
                  </a:lnTo>
                  <a:lnTo>
                    <a:pt x="174127" y="26682"/>
                  </a:lnTo>
                  <a:lnTo>
                    <a:pt x="182747" y="7298"/>
                  </a:lnTo>
                  <a:lnTo>
                    <a:pt x="191831" y="2363"/>
                  </a:lnTo>
                  <a:lnTo>
                    <a:pt x="217521" y="0"/>
                  </a:lnTo>
                  <a:lnTo>
                    <a:pt x="229051" y="3347"/>
                  </a:lnTo>
                  <a:lnTo>
                    <a:pt x="264368" y="30815"/>
                  </a:lnTo>
                  <a:lnTo>
                    <a:pt x="278226" y="46180"/>
                  </a:lnTo>
                  <a:lnTo>
                    <a:pt x="304274" y="105197"/>
                  </a:lnTo>
                  <a:lnTo>
                    <a:pt x="312800" y="135332"/>
                  </a:lnTo>
                  <a:lnTo>
                    <a:pt x="308263" y="16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64829" y="662698"/>
              <a:ext cx="267894" cy="404483"/>
            </a:xfrm>
            <a:custGeom>
              <a:avLst/>
              <a:gdLst/>
              <a:ahLst/>
              <a:cxnLst/>
              <a:rect l="0" t="0" r="0" b="0"/>
              <a:pathLst>
                <a:path w="267894" h="404483">
                  <a:moveTo>
                    <a:pt x="210570" y="147996"/>
                  </a:moveTo>
                  <a:lnTo>
                    <a:pt x="221748" y="131228"/>
                  </a:lnTo>
                  <a:lnTo>
                    <a:pt x="228700" y="92855"/>
                  </a:lnTo>
                  <a:lnTo>
                    <a:pt x="222643" y="44297"/>
                  </a:lnTo>
                  <a:lnTo>
                    <a:pt x="216716" y="22359"/>
                  </a:lnTo>
                  <a:lnTo>
                    <a:pt x="211158" y="13935"/>
                  </a:lnTo>
                  <a:lnTo>
                    <a:pt x="195623" y="1456"/>
                  </a:lnTo>
                  <a:lnTo>
                    <a:pt x="186568" y="0"/>
                  </a:lnTo>
                  <a:lnTo>
                    <a:pt x="167146" y="4621"/>
                  </a:lnTo>
                  <a:lnTo>
                    <a:pt x="160564" y="11468"/>
                  </a:lnTo>
                  <a:lnTo>
                    <a:pt x="153250" y="31555"/>
                  </a:lnTo>
                  <a:lnTo>
                    <a:pt x="149133" y="74760"/>
                  </a:lnTo>
                  <a:lnTo>
                    <a:pt x="154408" y="98289"/>
                  </a:lnTo>
                  <a:lnTo>
                    <a:pt x="159091" y="107839"/>
                  </a:lnTo>
                  <a:lnTo>
                    <a:pt x="165722" y="113036"/>
                  </a:lnTo>
                  <a:lnTo>
                    <a:pt x="173652" y="115331"/>
                  </a:lnTo>
                  <a:lnTo>
                    <a:pt x="182448" y="115690"/>
                  </a:lnTo>
                  <a:lnTo>
                    <a:pt x="189483" y="112421"/>
                  </a:lnTo>
                  <a:lnTo>
                    <a:pt x="200418" y="99429"/>
                  </a:lnTo>
                  <a:lnTo>
                    <a:pt x="202633" y="91052"/>
                  </a:lnTo>
                  <a:lnTo>
                    <a:pt x="201973" y="72384"/>
                  </a:lnTo>
                  <a:lnTo>
                    <a:pt x="201329" y="70682"/>
                  </a:lnTo>
                  <a:lnTo>
                    <a:pt x="201593" y="91813"/>
                  </a:lnTo>
                  <a:lnTo>
                    <a:pt x="211569" y="144524"/>
                  </a:lnTo>
                  <a:lnTo>
                    <a:pt x="224805" y="195013"/>
                  </a:lnTo>
                  <a:lnTo>
                    <a:pt x="238685" y="250047"/>
                  </a:lnTo>
                  <a:lnTo>
                    <a:pt x="252691" y="302858"/>
                  </a:lnTo>
                  <a:lnTo>
                    <a:pt x="267893" y="365398"/>
                  </a:lnTo>
                  <a:lnTo>
                    <a:pt x="266073" y="388508"/>
                  </a:lnTo>
                  <a:lnTo>
                    <a:pt x="259270" y="396075"/>
                  </a:lnTo>
                  <a:lnTo>
                    <a:pt x="236114" y="404482"/>
                  </a:lnTo>
                  <a:lnTo>
                    <a:pt x="206325" y="401980"/>
                  </a:lnTo>
                  <a:lnTo>
                    <a:pt x="150719" y="386899"/>
                  </a:lnTo>
                  <a:lnTo>
                    <a:pt x="102432" y="373824"/>
                  </a:lnTo>
                  <a:lnTo>
                    <a:pt x="52187" y="369326"/>
                  </a:lnTo>
                  <a:lnTo>
                    <a:pt x="0" y="358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56755" y="589595"/>
              <a:ext cx="150587" cy="161201"/>
            </a:xfrm>
            <a:custGeom>
              <a:avLst/>
              <a:gdLst/>
              <a:ahLst/>
              <a:cxnLst/>
              <a:rect l="0" t="0" r="0" b="0"/>
              <a:pathLst>
                <a:path w="150587" h="161201">
                  <a:moveTo>
                    <a:pt x="108199" y="10529"/>
                  </a:moveTo>
                  <a:lnTo>
                    <a:pt x="74577" y="4463"/>
                  </a:lnTo>
                  <a:lnTo>
                    <a:pt x="49581" y="7053"/>
                  </a:lnTo>
                  <a:lnTo>
                    <a:pt x="29113" y="18343"/>
                  </a:lnTo>
                  <a:lnTo>
                    <a:pt x="13388" y="36229"/>
                  </a:lnTo>
                  <a:lnTo>
                    <a:pt x="2500" y="59776"/>
                  </a:lnTo>
                  <a:lnTo>
                    <a:pt x="0" y="82719"/>
                  </a:lnTo>
                  <a:lnTo>
                    <a:pt x="3958" y="103445"/>
                  </a:lnTo>
                  <a:lnTo>
                    <a:pt x="19340" y="128267"/>
                  </a:lnTo>
                  <a:lnTo>
                    <a:pt x="39886" y="149269"/>
                  </a:lnTo>
                  <a:lnTo>
                    <a:pt x="57950" y="159149"/>
                  </a:lnTo>
                  <a:lnTo>
                    <a:pt x="77677" y="161200"/>
                  </a:lnTo>
                  <a:lnTo>
                    <a:pt x="87851" y="160109"/>
                  </a:lnTo>
                  <a:lnTo>
                    <a:pt x="108513" y="149539"/>
                  </a:lnTo>
                  <a:lnTo>
                    <a:pt x="128225" y="131973"/>
                  </a:lnTo>
                  <a:lnTo>
                    <a:pt x="144785" y="108568"/>
                  </a:lnTo>
                  <a:lnTo>
                    <a:pt x="150586" y="82568"/>
                  </a:lnTo>
                  <a:lnTo>
                    <a:pt x="148094" y="56584"/>
                  </a:lnTo>
                  <a:lnTo>
                    <a:pt x="130550" y="17546"/>
                  </a:lnTo>
                  <a:lnTo>
                    <a:pt x="1187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59710" y="564791"/>
              <a:ext cx="147400" cy="175533"/>
            </a:xfrm>
            <a:custGeom>
              <a:avLst/>
              <a:gdLst/>
              <a:ahLst/>
              <a:cxnLst/>
              <a:rect l="0" t="0" r="0" b="0"/>
              <a:pathLst>
                <a:path w="147400" h="175533">
                  <a:moveTo>
                    <a:pt x="0" y="56390"/>
                  </a:moveTo>
                  <a:lnTo>
                    <a:pt x="34746" y="117500"/>
                  </a:lnTo>
                  <a:lnTo>
                    <a:pt x="55644" y="171932"/>
                  </a:lnTo>
                  <a:lnTo>
                    <a:pt x="55813" y="175532"/>
                  </a:lnTo>
                  <a:lnTo>
                    <a:pt x="53586" y="174422"/>
                  </a:lnTo>
                  <a:lnTo>
                    <a:pt x="27983" y="145373"/>
                  </a:lnTo>
                  <a:lnTo>
                    <a:pt x="7468" y="92154"/>
                  </a:lnTo>
                  <a:lnTo>
                    <a:pt x="2213" y="52039"/>
                  </a:lnTo>
                  <a:lnTo>
                    <a:pt x="7223" y="27550"/>
                  </a:lnTo>
                  <a:lnTo>
                    <a:pt x="11834" y="16106"/>
                  </a:lnTo>
                  <a:lnTo>
                    <a:pt x="19587" y="8477"/>
                  </a:lnTo>
                  <a:lnTo>
                    <a:pt x="40680" y="0"/>
                  </a:lnTo>
                  <a:lnTo>
                    <a:pt x="84453" y="817"/>
                  </a:lnTo>
                  <a:lnTo>
                    <a:pt x="147399" y="14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2668" y="1266346"/>
              <a:ext cx="193906" cy="247411"/>
            </a:xfrm>
            <a:custGeom>
              <a:avLst/>
              <a:gdLst/>
              <a:ahLst/>
              <a:cxnLst/>
              <a:rect l="0" t="0" r="0" b="0"/>
              <a:pathLst>
                <a:path w="193906" h="247411">
                  <a:moveTo>
                    <a:pt x="149611" y="18130"/>
                  </a:moveTo>
                  <a:lnTo>
                    <a:pt x="132844" y="6952"/>
                  </a:lnTo>
                  <a:lnTo>
                    <a:pt x="100060" y="0"/>
                  </a:lnTo>
                  <a:lnTo>
                    <a:pt x="60710" y="3530"/>
                  </a:lnTo>
                  <a:lnTo>
                    <a:pt x="25004" y="17574"/>
                  </a:lnTo>
                  <a:lnTo>
                    <a:pt x="9223" y="36210"/>
                  </a:lnTo>
                  <a:lnTo>
                    <a:pt x="3376" y="47731"/>
                  </a:lnTo>
                  <a:lnTo>
                    <a:pt x="0" y="69891"/>
                  </a:lnTo>
                  <a:lnTo>
                    <a:pt x="737" y="80713"/>
                  </a:lnTo>
                  <a:lnTo>
                    <a:pt x="4739" y="89098"/>
                  </a:lnTo>
                  <a:lnTo>
                    <a:pt x="18543" y="101534"/>
                  </a:lnTo>
                  <a:lnTo>
                    <a:pt x="39496" y="107841"/>
                  </a:lnTo>
                  <a:lnTo>
                    <a:pt x="91075" y="111890"/>
                  </a:lnTo>
                  <a:lnTo>
                    <a:pt x="145154" y="115030"/>
                  </a:lnTo>
                  <a:lnTo>
                    <a:pt x="168687" y="123978"/>
                  </a:lnTo>
                  <a:lnTo>
                    <a:pt x="184606" y="138873"/>
                  </a:lnTo>
                  <a:lnTo>
                    <a:pt x="190488" y="147758"/>
                  </a:lnTo>
                  <a:lnTo>
                    <a:pt x="193905" y="170109"/>
                  </a:lnTo>
                  <a:lnTo>
                    <a:pt x="190354" y="193301"/>
                  </a:lnTo>
                  <a:lnTo>
                    <a:pt x="180977" y="211407"/>
                  </a:lnTo>
                  <a:lnTo>
                    <a:pt x="165891" y="224134"/>
                  </a:lnTo>
                  <a:lnTo>
                    <a:pt x="127611" y="241836"/>
                  </a:lnTo>
                  <a:lnTo>
                    <a:pt x="91100" y="247410"/>
                  </a:lnTo>
                  <a:lnTo>
                    <a:pt x="56235" y="243472"/>
                  </a:lnTo>
                  <a:lnTo>
                    <a:pt x="23269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3734" y="1295005"/>
              <a:ext cx="142172" cy="193022"/>
            </a:xfrm>
            <a:custGeom>
              <a:avLst/>
              <a:gdLst/>
              <a:ahLst/>
              <a:cxnLst/>
              <a:rect l="0" t="0" r="0" b="0"/>
              <a:pathLst>
                <a:path w="142172" h="193022">
                  <a:moveTo>
                    <a:pt x="13302" y="63171"/>
                  </a:moveTo>
                  <a:lnTo>
                    <a:pt x="2123" y="74349"/>
                  </a:lnTo>
                  <a:lnTo>
                    <a:pt x="0" y="81151"/>
                  </a:lnTo>
                  <a:lnTo>
                    <a:pt x="7766" y="138501"/>
                  </a:lnTo>
                  <a:lnTo>
                    <a:pt x="22840" y="176348"/>
                  </a:lnTo>
                  <a:lnTo>
                    <a:pt x="31359" y="184246"/>
                  </a:lnTo>
                  <a:lnTo>
                    <a:pt x="53303" y="193021"/>
                  </a:lnTo>
                  <a:lnTo>
                    <a:pt x="63366" y="193021"/>
                  </a:lnTo>
                  <a:lnTo>
                    <a:pt x="80786" y="186783"/>
                  </a:lnTo>
                  <a:lnTo>
                    <a:pt x="109336" y="164527"/>
                  </a:lnTo>
                  <a:lnTo>
                    <a:pt x="128844" y="135706"/>
                  </a:lnTo>
                  <a:lnTo>
                    <a:pt x="142033" y="104940"/>
                  </a:lnTo>
                  <a:lnTo>
                    <a:pt x="142171" y="62419"/>
                  </a:lnTo>
                  <a:lnTo>
                    <a:pt x="131738" y="15969"/>
                  </a:lnTo>
                  <a:lnTo>
                    <a:pt x="1185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33807" y="1111213"/>
              <a:ext cx="171727" cy="389784"/>
            </a:xfrm>
            <a:custGeom>
              <a:avLst/>
              <a:gdLst/>
              <a:ahLst/>
              <a:cxnLst/>
              <a:rect l="0" t="0" r="0" b="0"/>
              <a:pathLst>
                <a:path w="171727" h="389784">
                  <a:moveTo>
                    <a:pt x="98027" y="289077"/>
                  </a:moveTo>
                  <a:lnTo>
                    <a:pt x="103616" y="272309"/>
                  </a:lnTo>
                  <a:lnTo>
                    <a:pt x="100121" y="254718"/>
                  </a:lnTo>
                  <a:lnTo>
                    <a:pt x="95913" y="245114"/>
                  </a:lnTo>
                  <a:lnTo>
                    <a:pt x="88429" y="238711"/>
                  </a:lnTo>
                  <a:lnTo>
                    <a:pt x="67635" y="231597"/>
                  </a:lnTo>
                  <a:lnTo>
                    <a:pt x="57878" y="232040"/>
                  </a:lnTo>
                  <a:lnTo>
                    <a:pt x="40799" y="238770"/>
                  </a:lnTo>
                  <a:lnTo>
                    <a:pt x="18029" y="255714"/>
                  </a:lnTo>
                  <a:lnTo>
                    <a:pt x="2054" y="281141"/>
                  </a:lnTo>
                  <a:lnTo>
                    <a:pt x="0" y="306997"/>
                  </a:lnTo>
                  <a:lnTo>
                    <a:pt x="4157" y="334476"/>
                  </a:lnTo>
                  <a:lnTo>
                    <a:pt x="19651" y="363100"/>
                  </a:lnTo>
                  <a:lnTo>
                    <a:pt x="32387" y="378908"/>
                  </a:lnTo>
                  <a:lnTo>
                    <a:pt x="52086" y="387493"/>
                  </a:lnTo>
                  <a:lnTo>
                    <a:pt x="63890" y="389783"/>
                  </a:lnTo>
                  <a:lnTo>
                    <a:pt x="74099" y="388969"/>
                  </a:lnTo>
                  <a:lnTo>
                    <a:pt x="91682" y="381826"/>
                  </a:lnTo>
                  <a:lnTo>
                    <a:pt x="107295" y="364614"/>
                  </a:lnTo>
                  <a:lnTo>
                    <a:pt x="114734" y="353473"/>
                  </a:lnTo>
                  <a:lnTo>
                    <a:pt x="125204" y="309847"/>
                  </a:lnTo>
                  <a:lnTo>
                    <a:pt x="128306" y="248697"/>
                  </a:lnTo>
                  <a:lnTo>
                    <a:pt x="129032" y="205620"/>
                  </a:lnTo>
                  <a:lnTo>
                    <a:pt x="126321" y="151265"/>
                  </a:lnTo>
                  <a:lnTo>
                    <a:pt x="118109" y="103574"/>
                  </a:lnTo>
                  <a:lnTo>
                    <a:pt x="105147" y="54349"/>
                  </a:lnTo>
                  <a:lnTo>
                    <a:pt x="79806" y="6274"/>
                  </a:lnTo>
                  <a:lnTo>
                    <a:pt x="73011" y="1106"/>
                  </a:lnTo>
                  <a:lnTo>
                    <a:pt x="66142" y="0"/>
                  </a:lnTo>
                  <a:lnTo>
                    <a:pt x="59223" y="1602"/>
                  </a:lnTo>
                  <a:lnTo>
                    <a:pt x="54610" y="8520"/>
                  </a:lnTo>
                  <a:lnTo>
                    <a:pt x="49485" y="31804"/>
                  </a:lnTo>
                  <a:lnTo>
                    <a:pt x="54600" y="94411"/>
                  </a:lnTo>
                  <a:lnTo>
                    <a:pt x="63582" y="145740"/>
                  </a:lnTo>
                  <a:lnTo>
                    <a:pt x="74823" y="196824"/>
                  </a:lnTo>
                  <a:lnTo>
                    <a:pt x="98989" y="256599"/>
                  </a:lnTo>
                  <a:lnTo>
                    <a:pt x="126293" y="302289"/>
                  </a:lnTo>
                  <a:lnTo>
                    <a:pt x="134418" y="307243"/>
                  </a:lnTo>
                  <a:lnTo>
                    <a:pt x="171726" y="310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38486" y="1072057"/>
              <a:ext cx="262051" cy="443573"/>
            </a:xfrm>
            <a:custGeom>
              <a:avLst/>
              <a:gdLst/>
              <a:ahLst/>
              <a:cxnLst/>
              <a:rect l="0" t="0" r="0" b="0"/>
              <a:pathLst>
                <a:path w="262051" h="443573">
                  <a:moveTo>
                    <a:pt x="82861" y="254533"/>
                  </a:moveTo>
                  <a:lnTo>
                    <a:pt x="66093" y="248944"/>
                  </a:lnTo>
                  <a:lnTo>
                    <a:pt x="48502" y="249319"/>
                  </a:lnTo>
                  <a:lnTo>
                    <a:pt x="38898" y="251057"/>
                  </a:lnTo>
                  <a:lnTo>
                    <a:pt x="21988" y="265467"/>
                  </a:lnTo>
                  <a:lnTo>
                    <a:pt x="14203" y="275860"/>
                  </a:lnTo>
                  <a:lnTo>
                    <a:pt x="5553" y="303006"/>
                  </a:lnTo>
                  <a:lnTo>
                    <a:pt x="0" y="362504"/>
                  </a:lnTo>
                  <a:lnTo>
                    <a:pt x="4627" y="405198"/>
                  </a:lnTo>
                  <a:lnTo>
                    <a:pt x="16505" y="427170"/>
                  </a:lnTo>
                  <a:lnTo>
                    <a:pt x="24585" y="436305"/>
                  </a:lnTo>
                  <a:lnTo>
                    <a:pt x="33482" y="441225"/>
                  </a:lnTo>
                  <a:lnTo>
                    <a:pt x="52726" y="443572"/>
                  </a:lnTo>
                  <a:lnTo>
                    <a:pt x="61601" y="440221"/>
                  </a:lnTo>
                  <a:lnTo>
                    <a:pt x="77701" y="427138"/>
                  </a:lnTo>
                  <a:lnTo>
                    <a:pt x="94330" y="394453"/>
                  </a:lnTo>
                  <a:lnTo>
                    <a:pt x="101077" y="343954"/>
                  </a:lnTo>
                  <a:lnTo>
                    <a:pt x="102655" y="301685"/>
                  </a:lnTo>
                  <a:lnTo>
                    <a:pt x="103357" y="255602"/>
                  </a:lnTo>
                  <a:lnTo>
                    <a:pt x="103668" y="207825"/>
                  </a:lnTo>
                  <a:lnTo>
                    <a:pt x="100687" y="162414"/>
                  </a:lnTo>
                  <a:lnTo>
                    <a:pt x="92432" y="103626"/>
                  </a:lnTo>
                  <a:lnTo>
                    <a:pt x="79162" y="41840"/>
                  </a:lnTo>
                  <a:lnTo>
                    <a:pt x="63177" y="4340"/>
                  </a:lnTo>
                  <a:lnTo>
                    <a:pt x="56870" y="0"/>
                  </a:lnTo>
                  <a:lnTo>
                    <a:pt x="50326" y="617"/>
                  </a:lnTo>
                  <a:lnTo>
                    <a:pt x="43623" y="4537"/>
                  </a:lnTo>
                  <a:lnTo>
                    <a:pt x="39155" y="13000"/>
                  </a:lnTo>
                  <a:lnTo>
                    <a:pt x="34190" y="38001"/>
                  </a:lnTo>
                  <a:lnTo>
                    <a:pt x="36984" y="90550"/>
                  </a:lnTo>
                  <a:lnTo>
                    <a:pt x="45221" y="139395"/>
                  </a:lnTo>
                  <a:lnTo>
                    <a:pt x="55071" y="200271"/>
                  </a:lnTo>
                  <a:lnTo>
                    <a:pt x="68879" y="261752"/>
                  </a:lnTo>
                  <a:lnTo>
                    <a:pt x="85991" y="314624"/>
                  </a:lnTo>
                  <a:lnTo>
                    <a:pt x="91967" y="326179"/>
                  </a:lnTo>
                  <a:lnTo>
                    <a:pt x="97120" y="330373"/>
                  </a:lnTo>
                  <a:lnTo>
                    <a:pt x="101726" y="329660"/>
                  </a:lnTo>
                  <a:lnTo>
                    <a:pt x="105966" y="325675"/>
                  </a:lnTo>
                  <a:lnTo>
                    <a:pt x="133945" y="280031"/>
                  </a:lnTo>
                  <a:lnTo>
                    <a:pt x="141483" y="276211"/>
                  </a:lnTo>
                  <a:lnTo>
                    <a:pt x="200112" y="275441"/>
                  </a:lnTo>
                  <a:lnTo>
                    <a:pt x="238094" y="269957"/>
                  </a:lnTo>
                  <a:lnTo>
                    <a:pt x="247181" y="264816"/>
                  </a:lnTo>
                  <a:lnTo>
                    <a:pt x="260397" y="249744"/>
                  </a:lnTo>
                  <a:lnTo>
                    <a:pt x="262050" y="241982"/>
                  </a:lnTo>
                  <a:lnTo>
                    <a:pt x="260812" y="234467"/>
                  </a:lnTo>
                  <a:lnTo>
                    <a:pt x="257647" y="227118"/>
                  </a:lnTo>
                  <a:lnTo>
                    <a:pt x="250857" y="222218"/>
                  </a:lnTo>
                  <a:lnTo>
                    <a:pt x="230835" y="216774"/>
                  </a:lnTo>
                  <a:lnTo>
                    <a:pt x="198845" y="219299"/>
                  </a:lnTo>
                  <a:lnTo>
                    <a:pt x="180813" y="227565"/>
                  </a:lnTo>
                  <a:lnTo>
                    <a:pt x="172729" y="233045"/>
                  </a:lnTo>
                  <a:lnTo>
                    <a:pt x="160627" y="248492"/>
                  </a:lnTo>
                  <a:lnTo>
                    <a:pt x="152518" y="268226"/>
                  </a:lnTo>
                  <a:lnTo>
                    <a:pt x="149123" y="304474"/>
                  </a:lnTo>
                  <a:lnTo>
                    <a:pt x="152475" y="327032"/>
                  </a:lnTo>
                  <a:lnTo>
                    <a:pt x="160984" y="345636"/>
                  </a:lnTo>
                  <a:lnTo>
                    <a:pt x="166528" y="353873"/>
                  </a:lnTo>
                  <a:lnTo>
                    <a:pt x="182047" y="366145"/>
                  </a:lnTo>
                  <a:lnTo>
                    <a:pt x="191099" y="371055"/>
                  </a:lnTo>
                  <a:lnTo>
                    <a:pt x="210515" y="373391"/>
                  </a:lnTo>
                  <a:lnTo>
                    <a:pt x="238058" y="368129"/>
                  </a:lnTo>
                  <a:lnTo>
                    <a:pt x="261845" y="359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31917" y="1266737"/>
              <a:ext cx="157928" cy="207375"/>
            </a:xfrm>
            <a:custGeom>
              <a:avLst/>
              <a:gdLst/>
              <a:ahLst/>
              <a:cxnLst/>
              <a:rect l="0" t="0" r="0" b="0"/>
              <a:pathLst>
                <a:path w="157928" h="207375">
                  <a:moveTo>
                    <a:pt x="0" y="59853"/>
                  </a:moveTo>
                  <a:lnTo>
                    <a:pt x="14654" y="118470"/>
                  </a:lnTo>
                  <a:lnTo>
                    <a:pt x="28197" y="178710"/>
                  </a:lnTo>
                  <a:lnTo>
                    <a:pt x="35149" y="203925"/>
                  </a:lnTo>
                  <a:lnTo>
                    <a:pt x="37471" y="207374"/>
                  </a:lnTo>
                  <a:lnTo>
                    <a:pt x="39018" y="204994"/>
                  </a:lnTo>
                  <a:lnTo>
                    <a:pt x="40050" y="198728"/>
                  </a:lnTo>
                  <a:lnTo>
                    <a:pt x="22056" y="138915"/>
                  </a:lnTo>
                  <a:lnTo>
                    <a:pt x="13944" y="89908"/>
                  </a:lnTo>
                  <a:lnTo>
                    <a:pt x="14660" y="44582"/>
                  </a:lnTo>
                  <a:lnTo>
                    <a:pt x="20553" y="21480"/>
                  </a:lnTo>
                  <a:lnTo>
                    <a:pt x="30972" y="3414"/>
                  </a:lnTo>
                  <a:lnTo>
                    <a:pt x="38195" y="0"/>
                  </a:lnTo>
                  <a:lnTo>
                    <a:pt x="46520" y="64"/>
                  </a:lnTo>
                  <a:lnTo>
                    <a:pt x="55580" y="2446"/>
                  </a:lnTo>
                  <a:lnTo>
                    <a:pt x="71885" y="14452"/>
                  </a:lnTo>
                  <a:lnTo>
                    <a:pt x="94219" y="44061"/>
                  </a:lnTo>
                  <a:lnTo>
                    <a:pt x="122726" y="95988"/>
                  </a:lnTo>
                  <a:lnTo>
                    <a:pt x="142482" y="150136"/>
                  </a:lnTo>
                  <a:lnTo>
                    <a:pt x="157927" y="207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65502" y="1234870"/>
              <a:ext cx="171784" cy="162538"/>
            </a:xfrm>
            <a:custGeom>
              <a:avLst/>
              <a:gdLst/>
              <a:ahLst/>
              <a:cxnLst/>
              <a:rect l="0" t="0" r="0" b="0"/>
              <a:pathLst>
                <a:path w="171784" h="162538">
                  <a:moveTo>
                    <a:pt x="24384" y="70663"/>
                  </a:moveTo>
                  <a:lnTo>
                    <a:pt x="68346" y="85317"/>
                  </a:lnTo>
                  <a:lnTo>
                    <a:pt x="109809" y="84234"/>
                  </a:lnTo>
                  <a:lnTo>
                    <a:pt x="132930" y="76305"/>
                  </a:lnTo>
                  <a:lnTo>
                    <a:pt x="142372" y="70915"/>
                  </a:lnTo>
                  <a:lnTo>
                    <a:pt x="155981" y="55567"/>
                  </a:lnTo>
                  <a:lnTo>
                    <a:pt x="161248" y="46561"/>
                  </a:lnTo>
                  <a:lnTo>
                    <a:pt x="162420" y="38218"/>
                  </a:lnTo>
                  <a:lnTo>
                    <a:pt x="157483" y="22708"/>
                  </a:lnTo>
                  <a:lnTo>
                    <a:pt x="144370" y="11135"/>
                  </a:lnTo>
                  <a:lnTo>
                    <a:pt x="125674" y="3262"/>
                  </a:lnTo>
                  <a:lnTo>
                    <a:pt x="87671" y="0"/>
                  </a:lnTo>
                  <a:lnTo>
                    <a:pt x="42226" y="7092"/>
                  </a:lnTo>
                  <a:lnTo>
                    <a:pt x="17106" y="17453"/>
                  </a:lnTo>
                  <a:lnTo>
                    <a:pt x="9003" y="25831"/>
                  </a:lnTo>
                  <a:lnTo>
                    <a:pt x="0" y="47618"/>
                  </a:lnTo>
                  <a:lnTo>
                    <a:pt x="2238" y="69780"/>
                  </a:lnTo>
                  <a:lnTo>
                    <a:pt x="22739" y="112603"/>
                  </a:lnTo>
                  <a:lnTo>
                    <a:pt x="42484" y="138722"/>
                  </a:lnTo>
                  <a:lnTo>
                    <a:pt x="62454" y="150824"/>
                  </a:lnTo>
                  <a:lnTo>
                    <a:pt x="86927" y="158933"/>
                  </a:lnTo>
                  <a:lnTo>
                    <a:pt x="113402" y="162537"/>
                  </a:lnTo>
                  <a:lnTo>
                    <a:pt x="137647" y="157899"/>
                  </a:lnTo>
                  <a:lnTo>
                    <a:pt x="171783" y="144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58342" y="1260329"/>
              <a:ext cx="252685" cy="162116"/>
            </a:xfrm>
            <a:custGeom>
              <a:avLst/>
              <a:gdLst/>
              <a:ahLst/>
              <a:cxnLst/>
              <a:rect l="0" t="0" r="0" b="0"/>
              <a:pathLst>
                <a:path w="252685" h="162116">
                  <a:moveTo>
                    <a:pt x="0" y="24147"/>
                  </a:moveTo>
                  <a:lnTo>
                    <a:pt x="5589" y="82764"/>
                  </a:lnTo>
                  <a:lnTo>
                    <a:pt x="17958" y="135768"/>
                  </a:lnTo>
                  <a:lnTo>
                    <a:pt x="24749" y="159154"/>
                  </a:lnTo>
                  <a:lnTo>
                    <a:pt x="27028" y="162115"/>
                  </a:lnTo>
                  <a:lnTo>
                    <a:pt x="28547" y="159410"/>
                  </a:lnTo>
                  <a:lnTo>
                    <a:pt x="29065" y="142755"/>
                  </a:lnTo>
                  <a:lnTo>
                    <a:pt x="22985" y="87524"/>
                  </a:lnTo>
                  <a:lnTo>
                    <a:pt x="15245" y="25561"/>
                  </a:lnTo>
                  <a:lnTo>
                    <a:pt x="17694" y="3718"/>
                  </a:lnTo>
                  <a:lnTo>
                    <a:pt x="21154" y="0"/>
                  </a:lnTo>
                  <a:lnTo>
                    <a:pt x="25801" y="1030"/>
                  </a:lnTo>
                  <a:lnTo>
                    <a:pt x="37203" y="11533"/>
                  </a:lnTo>
                  <a:lnTo>
                    <a:pt x="91329" y="72993"/>
                  </a:lnTo>
                  <a:lnTo>
                    <a:pt x="97150" y="73089"/>
                  </a:lnTo>
                  <a:lnTo>
                    <a:pt x="102201" y="68473"/>
                  </a:lnTo>
                  <a:lnTo>
                    <a:pt x="106739" y="60717"/>
                  </a:lnTo>
                  <a:lnTo>
                    <a:pt x="117530" y="18156"/>
                  </a:lnTo>
                  <a:lnTo>
                    <a:pt x="131784" y="4717"/>
                  </a:lnTo>
                  <a:lnTo>
                    <a:pt x="139328" y="3005"/>
                  </a:lnTo>
                  <a:lnTo>
                    <a:pt x="146698" y="4203"/>
                  </a:lnTo>
                  <a:lnTo>
                    <a:pt x="161125" y="11774"/>
                  </a:lnTo>
                  <a:lnTo>
                    <a:pt x="175336" y="22937"/>
                  </a:lnTo>
                  <a:lnTo>
                    <a:pt x="210551" y="75822"/>
                  </a:lnTo>
                  <a:lnTo>
                    <a:pt x="238642" y="113123"/>
                  </a:lnTo>
                  <a:lnTo>
                    <a:pt x="243323" y="115050"/>
                  </a:lnTo>
                  <a:lnTo>
                    <a:pt x="246443" y="112825"/>
                  </a:lnTo>
                  <a:lnTo>
                    <a:pt x="252684" y="97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26167" y="1221305"/>
              <a:ext cx="128937" cy="160227"/>
            </a:xfrm>
            <a:custGeom>
              <a:avLst/>
              <a:gdLst/>
              <a:ahLst/>
              <a:cxnLst/>
              <a:rect l="0" t="0" r="0" b="0"/>
              <a:pathLst>
                <a:path w="128937" h="160227">
                  <a:moveTo>
                    <a:pt x="79615" y="31586"/>
                  </a:moveTo>
                  <a:lnTo>
                    <a:pt x="35653" y="46240"/>
                  </a:lnTo>
                  <a:lnTo>
                    <a:pt x="18742" y="59156"/>
                  </a:lnTo>
                  <a:lnTo>
                    <a:pt x="10957" y="67513"/>
                  </a:lnTo>
                  <a:lnTo>
                    <a:pt x="2307" y="89278"/>
                  </a:lnTo>
                  <a:lnTo>
                    <a:pt x="0" y="101632"/>
                  </a:lnTo>
                  <a:lnTo>
                    <a:pt x="3677" y="124719"/>
                  </a:lnTo>
                  <a:lnTo>
                    <a:pt x="7932" y="135789"/>
                  </a:lnTo>
                  <a:lnTo>
                    <a:pt x="15449" y="144338"/>
                  </a:lnTo>
                  <a:lnTo>
                    <a:pt x="36279" y="156957"/>
                  </a:lnTo>
                  <a:lnTo>
                    <a:pt x="58015" y="160226"/>
                  </a:lnTo>
                  <a:lnTo>
                    <a:pt x="79374" y="156610"/>
                  </a:lnTo>
                  <a:lnTo>
                    <a:pt x="100565" y="147203"/>
                  </a:lnTo>
                  <a:lnTo>
                    <a:pt x="115442" y="128985"/>
                  </a:lnTo>
                  <a:lnTo>
                    <a:pt x="124784" y="104120"/>
                  </a:lnTo>
                  <a:lnTo>
                    <a:pt x="128936" y="73572"/>
                  </a:lnTo>
                  <a:lnTo>
                    <a:pt x="124542" y="49856"/>
                  </a:lnTo>
                  <a:lnTo>
                    <a:pt x="100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55376" y="1084435"/>
              <a:ext cx="50448" cy="336913"/>
            </a:xfrm>
            <a:custGeom>
              <a:avLst/>
              <a:gdLst/>
              <a:ahLst/>
              <a:cxnLst/>
              <a:rect l="0" t="0" r="0" b="0"/>
              <a:pathLst>
                <a:path w="50448" h="336913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998" y="160786"/>
                  </a:lnTo>
                  <a:lnTo>
                    <a:pt x="19610" y="223208"/>
                  </a:lnTo>
                  <a:lnTo>
                    <a:pt x="36508" y="283161"/>
                  </a:lnTo>
                  <a:lnTo>
                    <a:pt x="5044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26839" y="1179191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4067" y="9065"/>
                  </a:lnTo>
                  <a:lnTo>
                    <a:pt x="148098" y="10095"/>
                  </a:lnTo>
                  <a:lnTo>
                    <a:pt x="91844" y="10400"/>
                  </a:lnTo>
                  <a:lnTo>
                    <a:pt x="30274" y="1050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90051" y="1252891"/>
              <a:ext cx="63172" cy="178985"/>
            </a:xfrm>
            <a:custGeom>
              <a:avLst/>
              <a:gdLst/>
              <a:ahLst/>
              <a:cxnLst/>
              <a:rect l="0" t="0" r="0" b="0"/>
              <a:pathLst>
                <a:path w="63172" h="178985">
                  <a:moveTo>
                    <a:pt x="0" y="0"/>
                  </a:moveTo>
                  <a:lnTo>
                    <a:pt x="19786" y="48931"/>
                  </a:lnTo>
                  <a:lnTo>
                    <a:pt x="40434" y="108061"/>
                  </a:lnTo>
                  <a:lnTo>
                    <a:pt x="59368" y="161196"/>
                  </a:lnTo>
                  <a:lnTo>
                    <a:pt x="6317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00580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08581" y="1221305"/>
              <a:ext cx="120252" cy="174055"/>
            </a:xfrm>
            <a:custGeom>
              <a:avLst/>
              <a:gdLst/>
              <a:ahLst/>
              <a:cxnLst/>
              <a:rect l="0" t="0" r="0" b="0"/>
              <a:pathLst>
                <a:path w="120252" h="174055">
                  <a:moveTo>
                    <a:pt x="60455" y="0"/>
                  </a:moveTo>
                  <a:lnTo>
                    <a:pt x="43687" y="5589"/>
                  </a:lnTo>
                  <a:lnTo>
                    <a:pt x="29216" y="17692"/>
                  </a:lnTo>
                  <a:lnTo>
                    <a:pt x="16155" y="35939"/>
                  </a:lnTo>
                  <a:lnTo>
                    <a:pt x="3395" y="72520"/>
                  </a:lnTo>
                  <a:lnTo>
                    <a:pt x="0" y="99302"/>
                  </a:lnTo>
                  <a:lnTo>
                    <a:pt x="4730" y="123683"/>
                  </a:lnTo>
                  <a:lnTo>
                    <a:pt x="20547" y="154020"/>
                  </a:lnTo>
                  <a:lnTo>
                    <a:pt x="26831" y="162342"/>
                  </a:lnTo>
                  <a:lnTo>
                    <a:pt x="46291" y="171588"/>
                  </a:lnTo>
                  <a:lnTo>
                    <a:pt x="58031" y="174054"/>
                  </a:lnTo>
                  <a:lnTo>
                    <a:pt x="80435" y="170554"/>
                  </a:lnTo>
                  <a:lnTo>
                    <a:pt x="91322" y="166345"/>
                  </a:lnTo>
                  <a:lnTo>
                    <a:pt x="106539" y="152310"/>
                  </a:lnTo>
                  <a:lnTo>
                    <a:pt x="112235" y="143654"/>
                  </a:lnTo>
                  <a:lnTo>
                    <a:pt x="120251" y="109115"/>
                  </a:lnTo>
                  <a:lnTo>
                    <a:pt x="117037" y="74834"/>
                  </a:lnTo>
                  <a:lnTo>
                    <a:pt x="103086" y="42450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63792" y="1220307"/>
              <a:ext cx="168457" cy="222098"/>
            </a:xfrm>
            <a:custGeom>
              <a:avLst/>
              <a:gdLst/>
              <a:ahLst/>
              <a:cxnLst/>
              <a:rect l="0" t="0" r="0" b="0"/>
              <a:pathLst>
                <a:path w="168457" h="222098">
                  <a:moveTo>
                    <a:pt x="0" y="53641"/>
                  </a:moveTo>
                  <a:lnTo>
                    <a:pt x="34747" y="114751"/>
                  </a:lnTo>
                  <a:lnTo>
                    <a:pt x="46821" y="148957"/>
                  </a:lnTo>
                  <a:lnTo>
                    <a:pt x="50055" y="174772"/>
                  </a:lnTo>
                  <a:lnTo>
                    <a:pt x="48578" y="180018"/>
                  </a:lnTo>
                  <a:lnTo>
                    <a:pt x="45254" y="180007"/>
                  </a:lnTo>
                  <a:lnTo>
                    <a:pt x="40698" y="176489"/>
                  </a:lnTo>
                  <a:lnTo>
                    <a:pt x="28696" y="154771"/>
                  </a:lnTo>
                  <a:lnTo>
                    <a:pt x="15331" y="100350"/>
                  </a:lnTo>
                  <a:lnTo>
                    <a:pt x="11478" y="43327"/>
                  </a:lnTo>
                  <a:lnTo>
                    <a:pt x="11161" y="29217"/>
                  </a:lnTo>
                  <a:lnTo>
                    <a:pt x="14460" y="18641"/>
                  </a:lnTo>
                  <a:lnTo>
                    <a:pt x="20169" y="10420"/>
                  </a:lnTo>
                  <a:lnTo>
                    <a:pt x="27484" y="3770"/>
                  </a:lnTo>
                  <a:lnTo>
                    <a:pt x="35870" y="507"/>
                  </a:lnTo>
                  <a:lnTo>
                    <a:pt x="54547" y="0"/>
                  </a:lnTo>
                  <a:lnTo>
                    <a:pt x="84793" y="11881"/>
                  </a:lnTo>
                  <a:lnTo>
                    <a:pt x="115981" y="35808"/>
                  </a:lnTo>
                  <a:lnTo>
                    <a:pt x="148385" y="82570"/>
                  </a:lnTo>
                  <a:lnTo>
                    <a:pt x="161989" y="117195"/>
                  </a:lnTo>
                  <a:lnTo>
                    <a:pt x="167179" y="170223"/>
                  </a:lnTo>
                  <a:lnTo>
                    <a:pt x="168456" y="22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63336" y="2347854"/>
            <a:ext cx="4739805" cy="568540"/>
            <a:chOff x="863336" y="2347854"/>
            <a:chExt cx="4739805" cy="568540"/>
          </a:xfrm>
        </p:grpSpPr>
        <p:sp>
          <p:nvSpPr>
            <p:cNvPr id="66" name="Freeform 65"/>
            <p:cNvSpPr/>
            <p:nvPr/>
          </p:nvSpPr>
          <p:spPr>
            <a:xfrm>
              <a:off x="863336" y="267423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75171" y="2537367"/>
              <a:ext cx="390876" cy="360726"/>
            </a:xfrm>
            <a:custGeom>
              <a:avLst/>
              <a:gdLst/>
              <a:ahLst/>
              <a:cxnLst/>
              <a:rect l="0" t="0" r="0" b="0"/>
              <a:pathLst>
                <a:path w="390876" h="360726">
                  <a:moveTo>
                    <a:pt x="19792" y="21058"/>
                  </a:moveTo>
                  <a:lnTo>
                    <a:pt x="5138" y="79674"/>
                  </a:lnTo>
                  <a:lnTo>
                    <a:pt x="0" y="135018"/>
                  </a:lnTo>
                  <a:lnTo>
                    <a:pt x="2105" y="197943"/>
                  </a:lnTo>
                  <a:lnTo>
                    <a:pt x="13439" y="261368"/>
                  </a:lnTo>
                  <a:lnTo>
                    <a:pt x="20877" y="319477"/>
                  </a:lnTo>
                  <a:lnTo>
                    <a:pt x="30413" y="339302"/>
                  </a:lnTo>
                  <a:lnTo>
                    <a:pt x="45570" y="352792"/>
                  </a:lnTo>
                  <a:lnTo>
                    <a:pt x="54525" y="358027"/>
                  </a:lnTo>
                  <a:lnTo>
                    <a:pt x="73833" y="360725"/>
                  </a:lnTo>
                  <a:lnTo>
                    <a:pt x="83896" y="359806"/>
                  </a:lnTo>
                  <a:lnTo>
                    <a:pt x="101315" y="349427"/>
                  </a:lnTo>
                  <a:lnTo>
                    <a:pt x="118026" y="335455"/>
                  </a:lnTo>
                  <a:lnTo>
                    <a:pt x="137151" y="325346"/>
                  </a:lnTo>
                  <a:lnTo>
                    <a:pt x="151110" y="307595"/>
                  </a:lnTo>
                  <a:lnTo>
                    <a:pt x="160044" y="284108"/>
                  </a:lnTo>
                  <a:lnTo>
                    <a:pt x="165779" y="230902"/>
                  </a:lnTo>
                  <a:lnTo>
                    <a:pt x="166564" y="212588"/>
                  </a:lnTo>
                  <a:lnTo>
                    <a:pt x="169345" y="228586"/>
                  </a:lnTo>
                  <a:lnTo>
                    <a:pt x="196475" y="289227"/>
                  </a:lnTo>
                  <a:lnTo>
                    <a:pt x="217516" y="340708"/>
                  </a:lnTo>
                  <a:lnTo>
                    <a:pt x="234011" y="355367"/>
                  </a:lnTo>
                  <a:lnTo>
                    <a:pt x="243324" y="358574"/>
                  </a:lnTo>
                  <a:lnTo>
                    <a:pt x="263029" y="359018"/>
                  </a:lnTo>
                  <a:lnTo>
                    <a:pt x="293854" y="352691"/>
                  </a:lnTo>
                  <a:lnTo>
                    <a:pt x="330803" y="326640"/>
                  </a:lnTo>
                  <a:lnTo>
                    <a:pt x="360208" y="289285"/>
                  </a:lnTo>
                  <a:lnTo>
                    <a:pt x="378149" y="237403"/>
                  </a:lnTo>
                  <a:lnTo>
                    <a:pt x="390874" y="183166"/>
                  </a:lnTo>
                  <a:lnTo>
                    <a:pt x="390875" y="130051"/>
                  </a:lnTo>
                  <a:lnTo>
                    <a:pt x="383467" y="77268"/>
                  </a:lnTo>
                  <a:lnTo>
                    <a:pt x="370483" y="26182"/>
                  </a:lnTo>
                  <a:lnTo>
                    <a:pt x="3567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09484" y="2716352"/>
              <a:ext cx="101377" cy="161514"/>
            </a:xfrm>
            <a:custGeom>
              <a:avLst/>
              <a:gdLst/>
              <a:ahLst/>
              <a:cxnLst/>
              <a:rect l="0" t="0" r="0" b="0"/>
              <a:pathLst>
                <a:path w="101377" h="161514">
                  <a:moveTo>
                    <a:pt x="6619" y="73699"/>
                  </a:moveTo>
                  <a:lnTo>
                    <a:pt x="3500" y="116391"/>
                  </a:lnTo>
                  <a:lnTo>
                    <a:pt x="553" y="137127"/>
                  </a:lnTo>
                  <a:lnTo>
                    <a:pt x="3132" y="161513"/>
                  </a:lnTo>
                  <a:lnTo>
                    <a:pt x="1955" y="160318"/>
                  </a:lnTo>
                  <a:lnTo>
                    <a:pt x="0" y="156012"/>
                  </a:lnTo>
                  <a:lnTo>
                    <a:pt x="1037" y="150801"/>
                  </a:lnTo>
                  <a:lnTo>
                    <a:pt x="8427" y="138772"/>
                  </a:lnTo>
                  <a:lnTo>
                    <a:pt x="10164" y="131119"/>
                  </a:lnTo>
                  <a:lnTo>
                    <a:pt x="12906" y="83471"/>
                  </a:lnTo>
                  <a:lnTo>
                    <a:pt x="21480" y="52418"/>
                  </a:lnTo>
                  <a:lnTo>
                    <a:pt x="27055" y="44304"/>
                  </a:lnTo>
                  <a:lnTo>
                    <a:pt x="42608" y="32169"/>
                  </a:lnTo>
                  <a:lnTo>
                    <a:pt x="1013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87680" y="2768994"/>
              <a:ext cx="17937" cy="147400"/>
            </a:xfrm>
            <a:custGeom>
              <a:avLst/>
              <a:gdLst/>
              <a:ahLst/>
              <a:cxnLst/>
              <a:rect l="0" t="0" r="0" b="0"/>
              <a:pathLst>
                <a:path w="17937" h="147400">
                  <a:moveTo>
                    <a:pt x="17936" y="0"/>
                  </a:moveTo>
                  <a:lnTo>
                    <a:pt x="17936" y="58617"/>
                  </a:lnTo>
                  <a:lnTo>
                    <a:pt x="11697" y="79085"/>
                  </a:lnTo>
                  <a:lnTo>
                    <a:pt x="3465" y="98320"/>
                  </a:lnTo>
                  <a:lnTo>
                    <a:pt x="0" y="130778"/>
                  </a:lnTo>
                  <a:lnTo>
                    <a:pt x="1300" y="136318"/>
                  </a:lnTo>
                  <a:lnTo>
                    <a:pt x="740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95088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74072" y="2568953"/>
              <a:ext cx="26202" cy="336913"/>
            </a:xfrm>
            <a:custGeom>
              <a:avLst/>
              <a:gdLst/>
              <a:ahLst/>
              <a:cxnLst/>
              <a:rect l="0" t="0" r="0" b="0"/>
              <a:pathLst>
                <a:path w="26202" h="336913">
                  <a:moveTo>
                    <a:pt x="0" y="0"/>
                  </a:moveTo>
                  <a:lnTo>
                    <a:pt x="7236" y="28726"/>
                  </a:lnTo>
                  <a:lnTo>
                    <a:pt x="9878" y="92112"/>
                  </a:lnTo>
                  <a:lnTo>
                    <a:pt x="15989" y="144797"/>
                  </a:lnTo>
                  <a:lnTo>
                    <a:pt x="23509" y="208032"/>
                  </a:lnTo>
                  <a:lnTo>
                    <a:pt x="26201" y="219407"/>
                  </a:lnTo>
                  <a:lnTo>
                    <a:pt x="17221" y="27734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68787" y="2684766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63834" y="11453"/>
                  </a:lnTo>
                  <a:lnTo>
                    <a:pt x="102942" y="24750"/>
                  </a:lnTo>
                  <a:lnTo>
                    <a:pt x="47024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95171" y="2568953"/>
              <a:ext cx="18669" cy="336913"/>
            </a:xfrm>
            <a:custGeom>
              <a:avLst/>
              <a:gdLst/>
              <a:ahLst/>
              <a:cxnLst/>
              <a:rect l="0" t="0" r="0" b="0"/>
              <a:pathLst>
                <a:path w="18669" h="336913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2" y="174761"/>
                  </a:lnTo>
                  <a:lnTo>
                    <a:pt x="18668" y="226503"/>
                  </a:lnTo>
                  <a:lnTo>
                    <a:pt x="17656" y="255086"/>
                  </a:lnTo>
                  <a:lnTo>
                    <a:pt x="2787" y="3114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00414" y="2695295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5109" y="17958"/>
                  </a:lnTo>
                  <a:lnTo>
                    <a:pt x="6235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93996" y="2680024"/>
              <a:ext cx="124018" cy="198822"/>
            </a:xfrm>
            <a:custGeom>
              <a:avLst/>
              <a:gdLst/>
              <a:ahLst/>
              <a:cxnLst/>
              <a:rect l="0" t="0" r="0" b="0"/>
              <a:pathLst>
                <a:path w="124018" h="198822">
                  <a:moveTo>
                    <a:pt x="6459" y="110027"/>
                  </a:moveTo>
                  <a:lnTo>
                    <a:pt x="60334" y="92069"/>
                  </a:lnTo>
                  <a:lnTo>
                    <a:pt x="89883" y="80660"/>
                  </a:lnTo>
                  <a:lnTo>
                    <a:pt x="106318" y="69289"/>
                  </a:lnTo>
                  <a:lnTo>
                    <a:pt x="118301" y="53317"/>
                  </a:lnTo>
                  <a:lnTo>
                    <a:pt x="123135" y="44144"/>
                  </a:lnTo>
                  <a:lnTo>
                    <a:pt x="124017" y="34520"/>
                  </a:lnTo>
                  <a:lnTo>
                    <a:pt x="118759" y="14467"/>
                  </a:lnTo>
                  <a:lnTo>
                    <a:pt x="111741" y="7716"/>
                  </a:lnTo>
                  <a:lnTo>
                    <a:pt x="91466" y="215"/>
                  </a:lnTo>
                  <a:lnTo>
                    <a:pt x="69976" y="0"/>
                  </a:lnTo>
                  <a:lnTo>
                    <a:pt x="49897" y="4975"/>
                  </a:lnTo>
                  <a:lnTo>
                    <a:pt x="33174" y="14984"/>
                  </a:lnTo>
                  <a:lnTo>
                    <a:pt x="10606" y="39363"/>
                  </a:lnTo>
                  <a:lnTo>
                    <a:pt x="2453" y="61853"/>
                  </a:lnTo>
                  <a:lnTo>
                    <a:pt x="0" y="87447"/>
                  </a:lnTo>
                  <a:lnTo>
                    <a:pt x="10967" y="150323"/>
                  </a:lnTo>
                  <a:lnTo>
                    <a:pt x="20793" y="183188"/>
                  </a:lnTo>
                  <a:lnTo>
                    <a:pt x="27714" y="190387"/>
                  </a:lnTo>
                  <a:lnTo>
                    <a:pt x="47881" y="198385"/>
                  </a:lnTo>
                  <a:lnTo>
                    <a:pt x="69323" y="198821"/>
                  </a:lnTo>
                  <a:lnTo>
                    <a:pt x="122273" y="183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89968" y="2694910"/>
              <a:ext cx="157929" cy="158313"/>
            </a:xfrm>
            <a:custGeom>
              <a:avLst/>
              <a:gdLst/>
              <a:ahLst/>
              <a:cxnLst/>
              <a:rect l="0" t="0" r="0" b="0"/>
              <a:pathLst>
                <a:path w="157929" h="158313">
                  <a:moveTo>
                    <a:pt x="0" y="42499"/>
                  </a:moveTo>
                  <a:lnTo>
                    <a:pt x="14655" y="95527"/>
                  </a:lnTo>
                  <a:lnTo>
                    <a:pt x="24749" y="132430"/>
                  </a:lnTo>
                  <a:lnTo>
                    <a:pt x="23519" y="142227"/>
                  </a:lnTo>
                  <a:lnTo>
                    <a:pt x="19189" y="149929"/>
                  </a:lnTo>
                  <a:lnTo>
                    <a:pt x="10868" y="158096"/>
                  </a:lnTo>
                  <a:lnTo>
                    <a:pt x="14969" y="153927"/>
                  </a:lnTo>
                  <a:lnTo>
                    <a:pt x="15829" y="148370"/>
                  </a:lnTo>
                  <a:lnTo>
                    <a:pt x="3913" y="85863"/>
                  </a:lnTo>
                  <a:lnTo>
                    <a:pt x="2329" y="46509"/>
                  </a:lnTo>
                  <a:lnTo>
                    <a:pt x="6105" y="23224"/>
                  </a:lnTo>
                  <a:lnTo>
                    <a:pt x="11089" y="14441"/>
                  </a:lnTo>
                  <a:lnTo>
                    <a:pt x="25986" y="1563"/>
                  </a:lnTo>
                  <a:lnTo>
                    <a:pt x="34871" y="0"/>
                  </a:lnTo>
                  <a:lnTo>
                    <a:pt x="54103" y="4503"/>
                  </a:lnTo>
                  <a:lnTo>
                    <a:pt x="79072" y="20193"/>
                  </a:lnTo>
                  <a:lnTo>
                    <a:pt x="122688" y="74899"/>
                  </a:lnTo>
                  <a:lnTo>
                    <a:pt x="150280" y="137327"/>
                  </a:lnTo>
                  <a:lnTo>
                    <a:pt x="157928" y="158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96641" y="2663709"/>
              <a:ext cx="169286" cy="192551"/>
            </a:xfrm>
            <a:custGeom>
              <a:avLst/>
              <a:gdLst/>
              <a:ahLst/>
              <a:cxnLst/>
              <a:rect l="0" t="0" r="0" b="0"/>
              <a:pathLst>
                <a:path w="169286" h="192551">
                  <a:moveTo>
                    <a:pt x="109224" y="0"/>
                  </a:moveTo>
                  <a:lnTo>
                    <a:pt x="66532" y="3120"/>
                  </a:lnTo>
                  <a:lnTo>
                    <a:pt x="46966" y="9576"/>
                  </a:lnTo>
                  <a:lnTo>
                    <a:pt x="30471" y="20244"/>
                  </a:lnTo>
                  <a:lnTo>
                    <a:pt x="18460" y="35904"/>
                  </a:lnTo>
                  <a:lnTo>
                    <a:pt x="1218" y="74553"/>
                  </a:lnTo>
                  <a:lnTo>
                    <a:pt x="0" y="98256"/>
                  </a:lnTo>
                  <a:lnTo>
                    <a:pt x="8750" y="146011"/>
                  </a:lnTo>
                  <a:lnTo>
                    <a:pt x="23952" y="172984"/>
                  </a:lnTo>
                  <a:lnTo>
                    <a:pt x="39739" y="185287"/>
                  </a:lnTo>
                  <a:lnTo>
                    <a:pt x="48863" y="190205"/>
                  </a:lnTo>
                  <a:lnTo>
                    <a:pt x="71478" y="192550"/>
                  </a:lnTo>
                  <a:lnTo>
                    <a:pt x="95957" y="188524"/>
                  </a:lnTo>
                  <a:lnTo>
                    <a:pt x="128300" y="173102"/>
                  </a:lnTo>
                  <a:lnTo>
                    <a:pt x="145388" y="160383"/>
                  </a:lnTo>
                  <a:lnTo>
                    <a:pt x="157662" y="140692"/>
                  </a:lnTo>
                  <a:lnTo>
                    <a:pt x="165847" y="116342"/>
                  </a:lnTo>
                  <a:lnTo>
                    <a:pt x="169285" y="77496"/>
                  </a:lnTo>
                  <a:lnTo>
                    <a:pt x="165943" y="54330"/>
                  </a:lnTo>
                  <a:lnTo>
                    <a:pt x="157439" y="35455"/>
                  </a:lnTo>
                  <a:lnTo>
                    <a:pt x="145861" y="20438"/>
                  </a:lnTo>
                  <a:lnTo>
                    <a:pt x="1197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13236" y="2631782"/>
              <a:ext cx="155842" cy="203283"/>
            </a:xfrm>
            <a:custGeom>
              <a:avLst/>
              <a:gdLst/>
              <a:ahLst/>
              <a:cxnLst/>
              <a:rect l="0" t="0" r="0" b="0"/>
              <a:pathLst>
                <a:path w="155842" h="203283">
                  <a:moveTo>
                    <a:pt x="18971" y="116155"/>
                  </a:moveTo>
                  <a:lnTo>
                    <a:pt x="36929" y="177266"/>
                  </a:lnTo>
                  <a:lnTo>
                    <a:pt x="43720" y="199468"/>
                  </a:lnTo>
                  <a:lnTo>
                    <a:pt x="43659" y="203282"/>
                  </a:lnTo>
                  <a:lnTo>
                    <a:pt x="41279" y="202316"/>
                  </a:lnTo>
                  <a:lnTo>
                    <a:pt x="33565" y="191884"/>
                  </a:lnTo>
                  <a:lnTo>
                    <a:pt x="15534" y="141032"/>
                  </a:lnTo>
                  <a:lnTo>
                    <a:pt x="2608" y="87447"/>
                  </a:lnTo>
                  <a:lnTo>
                    <a:pt x="0" y="59723"/>
                  </a:lnTo>
                  <a:lnTo>
                    <a:pt x="5080" y="34922"/>
                  </a:lnTo>
                  <a:lnTo>
                    <a:pt x="9710" y="23395"/>
                  </a:lnTo>
                  <a:lnTo>
                    <a:pt x="24213" y="7468"/>
                  </a:lnTo>
                  <a:lnTo>
                    <a:pt x="32994" y="1584"/>
                  </a:lnTo>
                  <a:lnTo>
                    <a:pt x="42358" y="0"/>
                  </a:lnTo>
                  <a:lnTo>
                    <a:pt x="62120" y="4479"/>
                  </a:lnTo>
                  <a:lnTo>
                    <a:pt x="87388" y="20155"/>
                  </a:lnTo>
                  <a:lnTo>
                    <a:pt x="109692" y="45207"/>
                  </a:lnTo>
                  <a:lnTo>
                    <a:pt x="129784" y="86283"/>
                  </a:lnTo>
                  <a:lnTo>
                    <a:pt x="145018" y="132005"/>
                  </a:lnTo>
                  <a:lnTo>
                    <a:pt x="155841" y="158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28092" y="2577161"/>
              <a:ext cx="214769" cy="255005"/>
            </a:xfrm>
            <a:custGeom>
              <a:avLst/>
              <a:gdLst/>
              <a:ahLst/>
              <a:cxnLst/>
              <a:rect l="0" t="0" r="0" b="0"/>
              <a:pathLst>
                <a:path w="214769" h="255005">
                  <a:moveTo>
                    <a:pt x="109483" y="107605"/>
                  </a:moveTo>
                  <a:lnTo>
                    <a:pt x="115072" y="90838"/>
                  </a:lnTo>
                  <a:lnTo>
                    <a:pt x="112958" y="58054"/>
                  </a:lnTo>
                  <a:lnTo>
                    <a:pt x="99334" y="24293"/>
                  </a:lnTo>
                  <a:lnTo>
                    <a:pt x="83915" y="8966"/>
                  </a:lnTo>
                  <a:lnTo>
                    <a:pt x="74890" y="3242"/>
                  </a:lnTo>
                  <a:lnTo>
                    <a:pt x="55504" y="0"/>
                  </a:lnTo>
                  <a:lnTo>
                    <a:pt x="45421" y="774"/>
                  </a:lnTo>
                  <a:lnTo>
                    <a:pt x="27978" y="10992"/>
                  </a:lnTo>
                  <a:lnTo>
                    <a:pt x="20051" y="18630"/>
                  </a:lnTo>
                  <a:lnTo>
                    <a:pt x="11243" y="39595"/>
                  </a:lnTo>
                  <a:lnTo>
                    <a:pt x="0" y="91182"/>
                  </a:lnTo>
                  <a:lnTo>
                    <a:pt x="1134" y="126916"/>
                  </a:lnTo>
                  <a:lnTo>
                    <a:pt x="8879" y="159730"/>
                  </a:lnTo>
                  <a:lnTo>
                    <a:pt x="24172" y="186091"/>
                  </a:lnTo>
                  <a:lnTo>
                    <a:pt x="32722" y="191514"/>
                  </a:lnTo>
                  <a:lnTo>
                    <a:pt x="54700" y="197541"/>
                  </a:lnTo>
                  <a:lnTo>
                    <a:pt x="64772" y="195638"/>
                  </a:lnTo>
                  <a:lnTo>
                    <a:pt x="82202" y="184166"/>
                  </a:lnTo>
                  <a:lnTo>
                    <a:pt x="99580" y="157976"/>
                  </a:lnTo>
                  <a:lnTo>
                    <a:pt x="107527" y="109280"/>
                  </a:lnTo>
                  <a:lnTo>
                    <a:pt x="107734" y="76646"/>
                  </a:lnTo>
                  <a:lnTo>
                    <a:pt x="105977" y="76437"/>
                  </a:lnTo>
                  <a:lnTo>
                    <a:pt x="103636" y="79808"/>
                  </a:lnTo>
                  <a:lnTo>
                    <a:pt x="105931" y="106908"/>
                  </a:lnTo>
                  <a:lnTo>
                    <a:pt x="125592" y="157987"/>
                  </a:lnTo>
                  <a:lnTo>
                    <a:pt x="152006" y="210018"/>
                  </a:lnTo>
                  <a:lnTo>
                    <a:pt x="166987" y="230331"/>
                  </a:lnTo>
                  <a:lnTo>
                    <a:pt x="192811" y="247174"/>
                  </a:lnTo>
                  <a:lnTo>
                    <a:pt x="214768" y="255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08218" y="2347854"/>
              <a:ext cx="39969" cy="431670"/>
            </a:xfrm>
            <a:custGeom>
              <a:avLst/>
              <a:gdLst/>
              <a:ahLst/>
              <a:cxnLst/>
              <a:rect l="0" t="0" r="0" b="0"/>
              <a:pathLst>
                <a:path w="39969" h="431670">
                  <a:moveTo>
                    <a:pt x="8383" y="0"/>
                  </a:moveTo>
                  <a:lnTo>
                    <a:pt x="2794" y="62093"/>
                  </a:lnTo>
                  <a:lnTo>
                    <a:pt x="0" y="113478"/>
                  </a:lnTo>
                  <a:lnTo>
                    <a:pt x="6380" y="168688"/>
                  </a:lnTo>
                  <a:lnTo>
                    <a:pt x="7987" y="224654"/>
                  </a:lnTo>
                  <a:lnTo>
                    <a:pt x="16710" y="283109"/>
                  </a:lnTo>
                  <a:lnTo>
                    <a:pt x="25148" y="338518"/>
                  </a:lnTo>
                  <a:lnTo>
                    <a:pt x="31711" y="400877"/>
                  </a:lnTo>
                  <a:lnTo>
                    <a:pt x="3996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32414" y="263212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3119" y="120427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11357" y="2495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16642" y="2603548"/>
              <a:ext cx="273742" cy="207959"/>
            </a:xfrm>
            <a:custGeom>
              <a:avLst/>
              <a:gdLst/>
              <a:ahLst/>
              <a:cxnLst/>
              <a:rect l="0" t="0" r="0" b="0"/>
              <a:pathLst>
                <a:path w="273742" h="207959">
                  <a:moveTo>
                    <a:pt x="0" y="60161"/>
                  </a:moveTo>
                  <a:lnTo>
                    <a:pt x="7236" y="87717"/>
                  </a:lnTo>
                  <a:lnTo>
                    <a:pt x="12998" y="140820"/>
                  </a:lnTo>
                  <a:lnTo>
                    <a:pt x="16306" y="156841"/>
                  </a:lnTo>
                  <a:lnTo>
                    <a:pt x="15550" y="156200"/>
                  </a:lnTo>
                  <a:lnTo>
                    <a:pt x="13876" y="152263"/>
                  </a:lnTo>
                  <a:lnTo>
                    <a:pt x="10970" y="99615"/>
                  </a:lnTo>
                  <a:lnTo>
                    <a:pt x="16205" y="51187"/>
                  </a:lnTo>
                  <a:lnTo>
                    <a:pt x="30798" y="24097"/>
                  </a:lnTo>
                  <a:lnTo>
                    <a:pt x="38079" y="19741"/>
                  </a:lnTo>
                  <a:lnTo>
                    <a:pt x="55529" y="18020"/>
                  </a:lnTo>
                  <a:lnTo>
                    <a:pt x="63926" y="22709"/>
                  </a:lnTo>
                  <a:lnTo>
                    <a:pt x="101413" y="71073"/>
                  </a:lnTo>
                  <a:lnTo>
                    <a:pt x="129204" y="133895"/>
                  </a:lnTo>
                  <a:lnTo>
                    <a:pt x="132929" y="136223"/>
                  </a:lnTo>
                  <a:lnTo>
                    <a:pt x="136583" y="133096"/>
                  </a:lnTo>
                  <a:lnTo>
                    <a:pt x="146101" y="119483"/>
                  </a:lnTo>
                  <a:lnTo>
                    <a:pt x="171191" y="99835"/>
                  </a:lnTo>
                  <a:lnTo>
                    <a:pt x="231867" y="73432"/>
                  </a:lnTo>
                  <a:lnTo>
                    <a:pt x="252791" y="61770"/>
                  </a:lnTo>
                  <a:lnTo>
                    <a:pt x="267550" y="42549"/>
                  </a:lnTo>
                  <a:lnTo>
                    <a:pt x="273123" y="30872"/>
                  </a:lnTo>
                  <a:lnTo>
                    <a:pt x="273329" y="20748"/>
                  </a:lnTo>
                  <a:lnTo>
                    <a:pt x="269957" y="11659"/>
                  </a:lnTo>
                  <a:lnTo>
                    <a:pt x="264199" y="3260"/>
                  </a:lnTo>
                  <a:lnTo>
                    <a:pt x="255682" y="0"/>
                  </a:lnTo>
                  <a:lnTo>
                    <a:pt x="233739" y="2617"/>
                  </a:lnTo>
                  <a:lnTo>
                    <a:pt x="206257" y="17245"/>
                  </a:lnTo>
                  <a:lnTo>
                    <a:pt x="176009" y="44319"/>
                  </a:lnTo>
                  <a:lnTo>
                    <a:pt x="161675" y="62479"/>
                  </a:lnTo>
                  <a:lnTo>
                    <a:pt x="153744" y="88488"/>
                  </a:lnTo>
                  <a:lnTo>
                    <a:pt x="152398" y="132895"/>
                  </a:lnTo>
                  <a:lnTo>
                    <a:pt x="157810" y="159168"/>
                  </a:lnTo>
                  <a:lnTo>
                    <a:pt x="168014" y="178644"/>
                  </a:lnTo>
                  <a:lnTo>
                    <a:pt x="192501" y="202762"/>
                  </a:lnTo>
                  <a:lnTo>
                    <a:pt x="203204" y="206701"/>
                  </a:lnTo>
                  <a:lnTo>
                    <a:pt x="227573" y="207958"/>
                  </a:lnTo>
                  <a:lnTo>
                    <a:pt x="273741" y="197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58880" y="2453139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0" y="54145"/>
                  </a:lnTo>
                  <a:lnTo>
                    <a:pt x="0" y="104561"/>
                  </a:lnTo>
                  <a:lnTo>
                    <a:pt x="3120" y="165122"/>
                  </a:lnTo>
                  <a:lnTo>
                    <a:pt x="11453" y="223231"/>
                  </a:lnTo>
                  <a:lnTo>
                    <a:pt x="21332" y="275543"/>
                  </a:lnTo>
                  <a:lnTo>
                    <a:pt x="38641" y="332254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64124" y="2579481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4892" y="0"/>
                  </a:lnTo>
                  <a:lnTo>
                    <a:pt x="123999" y="0"/>
                  </a:lnTo>
                  <a:lnTo>
                    <a:pt x="68081" y="8406"/>
                  </a:lnTo>
                  <a:lnTo>
                    <a:pt x="2514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74693" y="2379440"/>
              <a:ext cx="147401" cy="422432"/>
            </a:xfrm>
            <a:custGeom>
              <a:avLst/>
              <a:gdLst/>
              <a:ahLst/>
              <a:cxnLst/>
              <a:rect l="0" t="0" r="0" b="0"/>
              <a:pathLst>
                <a:path w="147401" h="422432">
                  <a:moveTo>
                    <a:pt x="0" y="0"/>
                  </a:moveTo>
                  <a:lnTo>
                    <a:pt x="0" y="60383"/>
                  </a:lnTo>
                  <a:lnTo>
                    <a:pt x="5590" y="121632"/>
                  </a:lnTo>
                  <a:lnTo>
                    <a:pt x="9554" y="175931"/>
                  </a:lnTo>
                  <a:lnTo>
                    <a:pt x="13456" y="228597"/>
                  </a:lnTo>
                  <a:lnTo>
                    <a:pt x="19556" y="289910"/>
                  </a:lnTo>
                  <a:lnTo>
                    <a:pt x="27997" y="346735"/>
                  </a:lnTo>
                  <a:lnTo>
                    <a:pt x="33997" y="405620"/>
                  </a:lnTo>
                  <a:lnTo>
                    <a:pt x="36703" y="417812"/>
                  </a:lnTo>
                  <a:lnTo>
                    <a:pt x="36167" y="422431"/>
                  </a:lnTo>
                  <a:lnTo>
                    <a:pt x="33470" y="422001"/>
                  </a:lnTo>
                  <a:lnTo>
                    <a:pt x="29333" y="418204"/>
                  </a:lnTo>
                  <a:lnTo>
                    <a:pt x="24736" y="398388"/>
                  </a:lnTo>
                  <a:lnTo>
                    <a:pt x="21784" y="343596"/>
                  </a:lnTo>
                  <a:lnTo>
                    <a:pt x="27619" y="318826"/>
                  </a:lnTo>
                  <a:lnTo>
                    <a:pt x="32451" y="307307"/>
                  </a:lnTo>
                  <a:lnTo>
                    <a:pt x="40352" y="300798"/>
                  </a:lnTo>
                  <a:lnTo>
                    <a:pt x="50298" y="297628"/>
                  </a:lnTo>
                  <a:lnTo>
                    <a:pt x="61608" y="296685"/>
                  </a:lnTo>
                  <a:lnTo>
                    <a:pt x="71488" y="299565"/>
                  </a:lnTo>
                  <a:lnTo>
                    <a:pt x="88705" y="312125"/>
                  </a:lnTo>
                  <a:lnTo>
                    <a:pt x="133138" y="369094"/>
                  </a:lnTo>
                  <a:lnTo>
                    <a:pt x="141061" y="389820"/>
                  </a:lnTo>
                  <a:lnTo>
                    <a:pt x="14740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70768" y="2631413"/>
              <a:ext cx="161896" cy="148821"/>
            </a:xfrm>
            <a:custGeom>
              <a:avLst/>
              <a:gdLst/>
              <a:ahLst/>
              <a:cxnLst/>
              <a:rect l="0" t="0" r="0" b="0"/>
              <a:pathLst>
                <a:path w="161896" h="148821">
                  <a:moveTo>
                    <a:pt x="98724" y="42825"/>
                  </a:moveTo>
                  <a:lnTo>
                    <a:pt x="89148" y="18778"/>
                  </a:lnTo>
                  <a:lnTo>
                    <a:pt x="78480" y="4452"/>
                  </a:lnTo>
                  <a:lnTo>
                    <a:pt x="71190" y="865"/>
                  </a:lnTo>
                  <a:lnTo>
                    <a:pt x="53731" y="0"/>
                  </a:lnTo>
                  <a:lnTo>
                    <a:pt x="37393" y="6634"/>
                  </a:lnTo>
                  <a:lnTo>
                    <a:pt x="29760" y="11679"/>
                  </a:lnTo>
                  <a:lnTo>
                    <a:pt x="18160" y="26642"/>
                  </a:lnTo>
                  <a:lnTo>
                    <a:pt x="1182" y="70434"/>
                  </a:lnTo>
                  <a:lnTo>
                    <a:pt x="0" y="93700"/>
                  </a:lnTo>
                  <a:lnTo>
                    <a:pt x="4543" y="114569"/>
                  </a:lnTo>
                  <a:lnTo>
                    <a:pt x="14362" y="131643"/>
                  </a:lnTo>
                  <a:lnTo>
                    <a:pt x="29644" y="143911"/>
                  </a:lnTo>
                  <a:lnTo>
                    <a:pt x="38632" y="148820"/>
                  </a:lnTo>
                  <a:lnTo>
                    <a:pt x="46964" y="148583"/>
                  </a:lnTo>
                  <a:lnTo>
                    <a:pt x="54859" y="144916"/>
                  </a:lnTo>
                  <a:lnTo>
                    <a:pt x="68700" y="131483"/>
                  </a:lnTo>
                  <a:lnTo>
                    <a:pt x="78751" y="113814"/>
                  </a:lnTo>
                  <a:lnTo>
                    <a:pt x="85397" y="78546"/>
                  </a:lnTo>
                  <a:lnTo>
                    <a:pt x="87499" y="74828"/>
                  </a:lnTo>
                  <a:lnTo>
                    <a:pt x="90071" y="77029"/>
                  </a:lnTo>
                  <a:lnTo>
                    <a:pt x="108193" y="108593"/>
                  </a:lnTo>
                  <a:lnTo>
                    <a:pt x="133115" y="132762"/>
                  </a:lnTo>
                  <a:lnTo>
                    <a:pt x="140368" y="136708"/>
                  </a:lnTo>
                  <a:lnTo>
                    <a:pt x="146374" y="138169"/>
                  </a:lnTo>
                  <a:lnTo>
                    <a:pt x="161895" y="137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74777" y="2442611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3" y="164802"/>
                  </a:lnTo>
                  <a:lnTo>
                    <a:pt x="18669" y="227309"/>
                  </a:lnTo>
                  <a:lnTo>
                    <a:pt x="23469" y="279871"/>
                  </a:lnTo>
                  <a:lnTo>
                    <a:pt x="29181" y="318841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69492" y="257948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79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27419" y="2379440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9" y="59941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47960" y="2552835"/>
              <a:ext cx="155181" cy="205776"/>
            </a:xfrm>
            <a:custGeom>
              <a:avLst/>
              <a:gdLst/>
              <a:ahLst/>
              <a:cxnLst/>
              <a:rect l="0" t="0" r="0" b="0"/>
              <a:pathLst>
                <a:path w="155181" h="205776">
                  <a:moveTo>
                    <a:pt x="111086" y="5590"/>
                  </a:moveTo>
                  <a:lnTo>
                    <a:pt x="94319" y="0"/>
                  </a:lnTo>
                  <a:lnTo>
                    <a:pt x="76728" y="376"/>
                  </a:lnTo>
                  <a:lnTo>
                    <a:pt x="36839" y="10149"/>
                  </a:lnTo>
                  <a:lnTo>
                    <a:pt x="11228" y="25528"/>
                  </a:lnTo>
                  <a:lnTo>
                    <a:pt x="5910" y="34090"/>
                  </a:lnTo>
                  <a:lnTo>
                    <a:pt x="0" y="56081"/>
                  </a:lnTo>
                  <a:lnTo>
                    <a:pt x="3104" y="64987"/>
                  </a:lnTo>
                  <a:lnTo>
                    <a:pt x="9852" y="72094"/>
                  </a:lnTo>
                  <a:lnTo>
                    <a:pt x="41706" y="87685"/>
                  </a:lnTo>
                  <a:lnTo>
                    <a:pt x="88803" y="103434"/>
                  </a:lnTo>
                  <a:lnTo>
                    <a:pt x="107422" y="116926"/>
                  </a:lnTo>
                  <a:lnTo>
                    <a:pt x="144529" y="157078"/>
                  </a:lnTo>
                  <a:lnTo>
                    <a:pt x="154416" y="175863"/>
                  </a:lnTo>
                  <a:lnTo>
                    <a:pt x="155180" y="184616"/>
                  </a:lnTo>
                  <a:lnTo>
                    <a:pt x="149791" y="200580"/>
                  </a:lnTo>
                  <a:lnTo>
                    <a:pt x="141569" y="204604"/>
                  </a:lnTo>
                  <a:lnTo>
                    <a:pt x="89465" y="205775"/>
                  </a:lnTo>
                  <a:lnTo>
                    <a:pt x="26563" y="197310"/>
                  </a:lnTo>
                  <a:lnTo>
                    <a:pt x="16330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937415" y="2411026"/>
            <a:ext cx="2887083" cy="539554"/>
            <a:chOff x="5937415" y="2411026"/>
            <a:chExt cx="2887083" cy="539554"/>
          </a:xfrm>
        </p:grpSpPr>
        <p:sp>
          <p:nvSpPr>
            <p:cNvPr id="93" name="Freeform 92"/>
            <p:cNvSpPr/>
            <p:nvPr/>
          </p:nvSpPr>
          <p:spPr>
            <a:xfrm>
              <a:off x="5937415" y="2537367"/>
              <a:ext cx="180417" cy="199122"/>
            </a:xfrm>
            <a:custGeom>
              <a:avLst/>
              <a:gdLst/>
              <a:ahLst/>
              <a:cxnLst/>
              <a:rect l="0" t="0" r="0" b="0"/>
              <a:pathLst>
                <a:path w="180417" h="199122">
                  <a:moveTo>
                    <a:pt x="148056" y="0"/>
                  </a:moveTo>
                  <a:lnTo>
                    <a:pt x="89439" y="5590"/>
                  </a:lnTo>
                  <a:lnTo>
                    <a:pt x="43671" y="19129"/>
                  </a:lnTo>
                  <a:lnTo>
                    <a:pt x="22114" y="30339"/>
                  </a:lnTo>
                  <a:lnTo>
                    <a:pt x="7074" y="46240"/>
                  </a:lnTo>
                  <a:lnTo>
                    <a:pt x="1425" y="55393"/>
                  </a:lnTo>
                  <a:lnTo>
                    <a:pt x="0" y="65005"/>
                  </a:lnTo>
                  <a:lnTo>
                    <a:pt x="4654" y="85043"/>
                  </a:lnTo>
                  <a:lnTo>
                    <a:pt x="11511" y="91791"/>
                  </a:lnTo>
                  <a:lnTo>
                    <a:pt x="31607" y="99288"/>
                  </a:lnTo>
                  <a:lnTo>
                    <a:pt x="93135" y="107615"/>
                  </a:lnTo>
                  <a:lnTo>
                    <a:pt x="126324" y="119624"/>
                  </a:lnTo>
                  <a:lnTo>
                    <a:pt x="163391" y="144642"/>
                  </a:lnTo>
                  <a:lnTo>
                    <a:pt x="180416" y="170759"/>
                  </a:lnTo>
                  <a:lnTo>
                    <a:pt x="180158" y="178180"/>
                  </a:lnTo>
                  <a:lnTo>
                    <a:pt x="176476" y="184298"/>
                  </a:lnTo>
                  <a:lnTo>
                    <a:pt x="170512" y="189546"/>
                  </a:lnTo>
                  <a:lnTo>
                    <a:pt x="148289" y="195377"/>
                  </a:lnTo>
                  <a:lnTo>
                    <a:pt x="86361" y="199121"/>
                  </a:lnTo>
                  <a:lnTo>
                    <a:pt x="3224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27585" y="2596174"/>
              <a:ext cx="147400" cy="158192"/>
            </a:xfrm>
            <a:custGeom>
              <a:avLst/>
              <a:gdLst/>
              <a:ahLst/>
              <a:cxnLst/>
              <a:rect l="0" t="0" r="0" b="0"/>
              <a:pathLst>
                <a:path w="147400" h="158192">
                  <a:moveTo>
                    <a:pt x="0" y="67535"/>
                  </a:moveTo>
                  <a:lnTo>
                    <a:pt x="58617" y="67535"/>
                  </a:lnTo>
                  <a:lnTo>
                    <a:pt x="98996" y="61946"/>
                  </a:lnTo>
                  <a:lnTo>
                    <a:pt x="120428" y="52963"/>
                  </a:lnTo>
                  <a:lnTo>
                    <a:pt x="129419" y="47292"/>
                  </a:lnTo>
                  <a:lnTo>
                    <a:pt x="133072" y="38832"/>
                  </a:lnTo>
                  <a:lnTo>
                    <a:pt x="130893" y="16954"/>
                  </a:lnTo>
                  <a:lnTo>
                    <a:pt x="124697" y="9248"/>
                  </a:lnTo>
                  <a:lnTo>
                    <a:pt x="105334" y="686"/>
                  </a:lnTo>
                  <a:lnTo>
                    <a:pt x="84250" y="0"/>
                  </a:lnTo>
                  <a:lnTo>
                    <a:pt x="42119" y="9091"/>
                  </a:lnTo>
                  <a:lnTo>
                    <a:pt x="16119" y="24352"/>
                  </a:lnTo>
                  <a:lnTo>
                    <a:pt x="7164" y="46393"/>
                  </a:lnTo>
                  <a:lnTo>
                    <a:pt x="4776" y="60460"/>
                  </a:lnTo>
                  <a:lnTo>
                    <a:pt x="8362" y="85447"/>
                  </a:lnTo>
                  <a:lnTo>
                    <a:pt x="23535" y="116127"/>
                  </a:lnTo>
                  <a:lnTo>
                    <a:pt x="45968" y="140034"/>
                  </a:lnTo>
                  <a:lnTo>
                    <a:pt x="55212" y="147454"/>
                  </a:lnTo>
                  <a:lnTo>
                    <a:pt x="77961" y="155697"/>
                  </a:lnTo>
                  <a:lnTo>
                    <a:pt x="102500" y="158191"/>
                  </a:lnTo>
                  <a:lnTo>
                    <a:pt x="125104" y="155400"/>
                  </a:lnTo>
                  <a:lnTo>
                    <a:pt x="137491" y="150260"/>
                  </a:lnTo>
                  <a:lnTo>
                    <a:pt x="147399" y="141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91275" y="2629963"/>
              <a:ext cx="117726" cy="320617"/>
            </a:xfrm>
            <a:custGeom>
              <a:avLst/>
              <a:gdLst/>
              <a:ahLst/>
              <a:cxnLst/>
              <a:rect l="0" t="0" r="0" b="0"/>
              <a:pathLst>
                <a:path w="117726" h="320617">
                  <a:moveTo>
                    <a:pt x="25823" y="86389"/>
                  </a:moveTo>
                  <a:lnTo>
                    <a:pt x="40478" y="147119"/>
                  </a:lnTo>
                  <a:lnTo>
                    <a:pt x="55191" y="198471"/>
                  </a:lnTo>
                  <a:lnTo>
                    <a:pt x="84520" y="256766"/>
                  </a:lnTo>
                  <a:lnTo>
                    <a:pt x="93388" y="293888"/>
                  </a:lnTo>
                  <a:lnTo>
                    <a:pt x="91727" y="316651"/>
                  </a:lnTo>
                  <a:lnTo>
                    <a:pt x="88476" y="320616"/>
                  </a:lnTo>
                  <a:lnTo>
                    <a:pt x="83969" y="319749"/>
                  </a:lnTo>
                  <a:lnTo>
                    <a:pt x="78626" y="315662"/>
                  </a:lnTo>
                  <a:lnTo>
                    <a:pt x="43319" y="259633"/>
                  </a:lnTo>
                  <a:lnTo>
                    <a:pt x="27750" y="227727"/>
                  </a:lnTo>
                  <a:lnTo>
                    <a:pt x="17815" y="178050"/>
                  </a:lnTo>
                  <a:lnTo>
                    <a:pt x="4571" y="118750"/>
                  </a:lnTo>
                  <a:lnTo>
                    <a:pt x="0" y="90243"/>
                  </a:lnTo>
                  <a:lnTo>
                    <a:pt x="5174" y="49056"/>
                  </a:lnTo>
                  <a:lnTo>
                    <a:pt x="15086" y="25343"/>
                  </a:lnTo>
                  <a:lnTo>
                    <a:pt x="30410" y="9344"/>
                  </a:lnTo>
                  <a:lnTo>
                    <a:pt x="39409" y="3440"/>
                  </a:lnTo>
                  <a:lnTo>
                    <a:pt x="58768" y="0"/>
                  </a:lnTo>
                  <a:lnTo>
                    <a:pt x="68843" y="720"/>
                  </a:lnTo>
                  <a:lnTo>
                    <a:pt x="86278" y="7760"/>
                  </a:lnTo>
                  <a:lnTo>
                    <a:pt x="94202" y="12912"/>
                  </a:lnTo>
                  <a:lnTo>
                    <a:pt x="106127" y="27996"/>
                  </a:lnTo>
                  <a:lnTo>
                    <a:pt x="114156" y="47568"/>
                  </a:lnTo>
                  <a:lnTo>
                    <a:pt x="117725" y="71865"/>
                  </a:lnTo>
                  <a:lnTo>
                    <a:pt x="113072" y="92022"/>
                  </a:lnTo>
                  <a:lnTo>
                    <a:pt x="108555" y="100673"/>
                  </a:lnTo>
                  <a:lnTo>
                    <a:pt x="94179" y="113405"/>
                  </a:lnTo>
                  <a:lnTo>
                    <a:pt x="77261" y="121793"/>
                  </a:lnTo>
                  <a:lnTo>
                    <a:pt x="46880" y="128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46239" y="2610334"/>
              <a:ext cx="197244" cy="139827"/>
            </a:xfrm>
            <a:custGeom>
              <a:avLst/>
              <a:gdLst/>
              <a:ahLst/>
              <a:cxnLst/>
              <a:rect l="0" t="0" r="0" b="0"/>
              <a:pathLst>
                <a:path w="197244" h="139827">
                  <a:moveTo>
                    <a:pt x="70901" y="127075"/>
                  </a:moveTo>
                  <a:lnTo>
                    <a:pt x="85555" y="77523"/>
                  </a:lnTo>
                  <a:lnTo>
                    <a:pt x="84472" y="43763"/>
                  </a:lnTo>
                  <a:lnTo>
                    <a:pt x="76542" y="25316"/>
                  </a:lnTo>
                  <a:lnTo>
                    <a:pt x="71152" y="17122"/>
                  </a:lnTo>
                  <a:lnTo>
                    <a:pt x="55804" y="4897"/>
                  </a:lnTo>
                  <a:lnTo>
                    <a:pt x="46798" y="0"/>
                  </a:lnTo>
                  <a:lnTo>
                    <a:pt x="38455" y="244"/>
                  </a:lnTo>
                  <a:lnTo>
                    <a:pt x="30553" y="3917"/>
                  </a:lnTo>
                  <a:lnTo>
                    <a:pt x="22945" y="9874"/>
                  </a:lnTo>
                  <a:lnTo>
                    <a:pt x="11373" y="28972"/>
                  </a:lnTo>
                  <a:lnTo>
                    <a:pt x="3500" y="53058"/>
                  </a:lnTo>
                  <a:lnTo>
                    <a:pt x="0" y="79361"/>
                  </a:lnTo>
                  <a:lnTo>
                    <a:pt x="4685" y="103529"/>
                  </a:lnTo>
                  <a:lnTo>
                    <a:pt x="9209" y="114887"/>
                  </a:lnTo>
                  <a:lnTo>
                    <a:pt x="23595" y="130627"/>
                  </a:lnTo>
                  <a:lnTo>
                    <a:pt x="32345" y="136462"/>
                  </a:lnTo>
                  <a:lnTo>
                    <a:pt x="51425" y="139826"/>
                  </a:lnTo>
                  <a:lnTo>
                    <a:pt x="61426" y="139085"/>
                  </a:lnTo>
                  <a:lnTo>
                    <a:pt x="69264" y="135082"/>
                  </a:lnTo>
                  <a:lnTo>
                    <a:pt x="81092" y="121275"/>
                  </a:lnTo>
                  <a:lnTo>
                    <a:pt x="90981" y="83599"/>
                  </a:lnTo>
                  <a:lnTo>
                    <a:pt x="93647" y="84053"/>
                  </a:lnTo>
                  <a:lnTo>
                    <a:pt x="119303" y="116860"/>
                  </a:lnTo>
                  <a:lnTo>
                    <a:pt x="136866" y="127604"/>
                  </a:lnTo>
                  <a:lnTo>
                    <a:pt x="156371" y="130040"/>
                  </a:lnTo>
                  <a:lnTo>
                    <a:pt x="166485" y="129052"/>
                  </a:lnTo>
                  <a:lnTo>
                    <a:pt x="174398" y="126053"/>
                  </a:lnTo>
                  <a:lnTo>
                    <a:pt x="197243" y="106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52636" y="2600538"/>
              <a:ext cx="96132" cy="150908"/>
            </a:xfrm>
            <a:custGeom>
              <a:avLst/>
              <a:gdLst/>
              <a:ahLst/>
              <a:cxnLst/>
              <a:rect l="0" t="0" r="0" b="0"/>
              <a:pathLst>
                <a:path w="96132" h="150908">
                  <a:moveTo>
                    <a:pt x="11902" y="63171"/>
                  </a:moveTo>
                  <a:lnTo>
                    <a:pt x="29860" y="118216"/>
                  </a:lnTo>
                  <a:lnTo>
                    <a:pt x="36651" y="143008"/>
                  </a:lnTo>
                  <a:lnTo>
                    <a:pt x="36591" y="149151"/>
                  </a:lnTo>
                  <a:lnTo>
                    <a:pt x="34210" y="150907"/>
                  </a:lnTo>
                  <a:lnTo>
                    <a:pt x="30284" y="149738"/>
                  </a:lnTo>
                  <a:lnTo>
                    <a:pt x="22802" y="139080"/>
                  </a:lnTo>
                  <a:lnTo>
                    <a:pt x="36" y="85256"/>
                  </a:lnTo>
                  <a:lnTo>
                    <a:pt x="0" y="58559"/>
                  </a:lnTo>
                  <a:lnTo>
                    <a:pt x="7003" y="37335"/>
                  </a:lnTo>
                  <a:lnTo>
                    <a:pt x="12145" y="28399"/>
                  </a:lnTo>
                  <a:lnTo>
                    <a:pt x="27219" y="15352"/>
                  </a:lnTo>
                  <a:lnTo>
                    <a:pt x="46786" y="6823"/>
                  </a:lnTo>
                  <a:lnTo>
                    <a:pt x="961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04579" y="2610426"/>
              <a:ext cx="165287" cy="153136"/>
            </a:xfrm>
            <a:custGeom>
              <a:avLst/>
              <a:gdLst/>
              <a:ahLst/>
              <a:cxnLst/>
              <a:rect l="0" t="0" r="0" b="0"/>
              <a:pathLst>
                <a:path w="165287" h="153136">
                  <a:moveTo>
                    <a:pt x="49473" y="95397"/>
                  </a:moveTo>
                  <a:lnTo>
                    <a:pt x="60651" y="84219"/>
                  </a:lnTo>
                  <a:lnTo>
                    <a:pt x="73192" y="54911"/>
                  </a:lnTo>
                  <a:lnTo>
                    <a:pt x="74442" y="32950"/>
                  </a:lnTo>
                  <a:lnTo>
                    <a:pt x="73138" y="22180"/>
                  </a:lnTo>
                  <a:lnTo>
                    <a:pt x="68759" y="13830"/>
                  </a:lnTo>
                  <a:lnTo>
                    <a:pt x="54535" y="1434"/>
                  </a:lnTo>
                  <a:lnTo>
                    <a:pt x="45829" y="0"/>
                  </a:lnTo>
                  <a:lnTo>
                    <a:pt x="26796" y="4645"/>
                  </a:lnTo>
                  <a:lnTo>
                    <a:pt x="12878" y="17629"/>
                  </a:lnTo>
                  <a:lnTo>
                    <a:pt x="7529" y="26004"/>
                  </a:lnTo>
                  <a:lnTo>
                    <a:pt x="0" y="65738"/>
                  </a:lnTo>
                  <a:lnTo>
                    <a:pt x="3358" y="108966"/>
                  </a:lnTo>
                  <a:lnTo>
                    <a:pt x="11820" y="131064"/>
                  </a:lnTo>
                  <a:lnTo>
                    <a:pt x="17352" y="140232"/>
                  </a:lnTo>
                  <a:lnTo>
                    <a:pt x="25719" y="146344"/>
                  </a:lnTo>
                  <a:lnTo>
                    <a:pt x="47495" y="153135"/>
                  </a:lnTo>
                  <a:lnTo>
                    <a:pt x="56343" y="150267"/>
                  </a:lnTo>
                  <a:lnTo>
                    <a:pt x="63411" y="143676"/>
                  </a:lnTo>
                  <a:lnTo>
                    <a:pt x="83162" y="105064"/>
                  </a:lnTo>
                  <a:lnTo>
                    <a:pt x="85970" y="103012"/>
                  </a:lnTo>
                  <a:lnTo>
                    <a:pt x="87842" y="106323"/>
                  </a:lnTo>
                  <a:lnTo>
                    <a:pt x="89090" y="113210"/>
                  </a:lnTo>
                  <a:lnTo>
                    <a:pt x="102025" y="134080"/>
                  </a:lnTo>
                  <a:lnTo>
                    <a:pt x="126265" y="149493"/>
                  </a:lnTo>
                  <a:lnTo>
                    <a:pt x="134592" y="150178"/>
                  </a:lnTo>
                  <a:lnTo>
                    <a:pt x="165286" y="137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03596" y="2411026"/>
              <a:ext cx="39970" cy="368498"/>
            </a:xfrm>
            <a:custGeom>
              <a:avLst/>
              <a:gdLst/>
              <a:ahLst/>
              <a:cxnLst/>
              <a:rect l="0" t="0" r="0" b="0"/>
              <a:pathLst>
                <a:path w="39970" h="368498">
                  <a:moveTo>
                    <a:pt x="8383" y="0"/>
                  </a:moveTo>
                  <a:lnTo>
                    <a:pt x="1147" y="28726"/>
                  </a:lnTo>
                  <a:lnTo>
                    <a:pt x="0" y="80261"/>
                  </a:lnTo>
                  <a:lnTo>
                    <a:pt x="3877" y="123798"/>
                  </a:lnTo>
                  <a:lnTo>
                    <a:pt x="9500" y="170445"/>
                  </a:lnTo>
                  <a:lnTo>
                    <a:pt x="15898" y="217303"/>
                  </a:lnTo>
                  <a:lnTo>
                    <a:pt x="22641" y="261525"/>
                  </a:lnTo>
                  <a:lnTo>
                    <a:pt x="33015" y="314705"/>
                  </a:lnTo>
                  <a:lnTo>
                    <a:pt x="3996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17222" y="2505782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5589"/>
                  </a:lnTo>
                  <a:lnTo>
                    <a:pt x="66194" y="16789"/>
                  </a:lnTo>
                  <a:lnTo>
                    <a:pt x="1979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76509" y="2552547"/>
              <a:ext cx="147116" cy="208940"/>
            </a:xfrm>
            <a:custGeom>
              <a:avLst/>
              <a:gdLst/>
              <a:ahLst/>
              <a:cxnLst/>
              <a:rect l="0" t="0" r="0" b="0"/>
              <a:pathLst>
                <a:path w="147116" h="208940">
                  <a:moveTo>
                    <a:pt x="19698" y="90106"/>
                  </a:moveTo>
                  <a:lnTo>
                    <a:pt x="78315" y="90106"/>
                  </a:lnTo>
                  <a:lnTo>
                    <a:pt x="118695" y="84516"/>
                  </a:lnTo>
                  <a:lnTo>
                    <a:pt x="128979" y="79360"/>
                  </a:lnTo>
                  <a:lnTo>
                    <a:pt x="143527" y="64273"/>
                  </a:lnTo>
                  <a:lnTo>
                    <a:pt x="146704" y="55336"/>
                  </a:lnTo>
                  <a:lnTo>
                    <a:pt x="147115" y="36048"/>
                  </a:lnTo>
                  <a:lnTo>
                    <a:pt x="140279" y="18897"/>
                  </a:lnTo>
                  <a:lnTo>
                    <a:pt x="135180" y="11047"/>
                  </a:lnTo>
                  <a:lnTo>
                    <a:pt x="125931" y="5815"/>
                  </a:lnTo>
                  <a:lnTo>
                    <a:pt x="100058" y="0"/>
                  </a:lnTo>
                  <a:lnTo>
                    <a:pt x="72181" y="3655"/>
                  </a:lnTo>
                  <a:lnTo>
                    <a:pt x="46533" y="13079"/>
                  </a:lnTo>
                  <a:lnTo>
                    <a:pt x="27336" y="25066"/>
                  </a:lnTo>
                  <a:lnTo>
                    <a:pt x="14124" y="41312"/>
                  </a:lnTo>
                  <a:lnTo>
                    <a:pt x="5523" y="61400"/>
                  </a:lnTo>
                  <a:lnTo>
                    <a:pt x="0" y="112425"/>
                  </a:lnTo>
                  <a:lnTo>
                    <a:pt x="2163" y="150531"/>
                  </a:lnTo>
                  <a:lnTo>
                    <a:pt x="8395" y="171943"/>
                  </a:lnTo>
                  <a:lnTo>
                    <a:pt x="18964" y="189259"/>
                  </a:lnTo>
                  <a:lnTo>
                    <a:pt x="34580" y="201634"/>
                  </a:lnTo>
                  <a:lnTo>
                    <a:pt x="43657" y="206572"/>
                  </a:lnTo>
                  <a:lnTo>
                    <a:pt x="63102" y="208939"/>
                  </a:lnTo>
                  <a:lnTo>
                    <a:pt x="118857" y="197851"/>
                  </a:lnTo>
                  <a:lnTo>
                    <a:pt x="135512" y="195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70840" y="2424687"/>
              <a:ext cx="120207" cy="375894"/>
            </a:xfrm>
            <a:custGeom>
              <a:avLst/>
              <a:gdLst/>
              <a:ahLst/>
              <a:cxnLst/>
              <a:rect l="0" t="0" r="0" b="0"/>
              <a:pathLst>
                <a:path w="120207" h="375894">
                  <a:moveTo>
                    <a:pt x="67564" y="375893"/>
                  </a:moveTo>
                  <a:lnTo>
                    <a:pt x="61975" y="317276"/>
                  </a:lnTo>
                  <a:lnTo>
                    <a:pt x="49605" y="261932"/>
                  </a:lnTo>
                  <a:lnTo>
                    <a:pt x="32778" y="199007"/>
                  </a:lnTo>
                  <a:lnTo>
                    <a:pt x="12859" y="135582"/>
                  </a:lnTo>
                  <a:lnTo>
                    <a:pt x="0" y="76303"/>
                  </a:lnTo>
                  <a:lnTo>
                    <a:pt x="1661" y="52059"/>
                  </a:lnTo>
                  <a:lnTo>
                    <a:pt x="9418" y="32705"/>
                  </a:lnTo>
                  <a:lnTo>
                    <a:pt x="14762" y="24269"/>
                  </a:lnTo>
                  <a:lnTo>
                    <a:pt x="30058" y="11775"/>
                  </a:lnTo>
                  <a:lnTo>
                    <a:pt x="49725" y="3493"/>
                  </a:lnTo>
                  <a:lnTo>
                    <a:pt x="84765" y="0"/>
                  </a:lnTo>
                  <a:lnTo>
                    <a:pt x="120206" y="7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22591" y="2642653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119842" y="7235"/>
                  </a:lnTo>
                  <a:lnTo>
                    <a:pt x="63620" y="9877"/>
                  </a:lnTo>
                  <a:lnTo>
                    <a:pt x="27429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28488" y="2611067"/>
              <a:ext cx="38915" cy="172332"/>
            </a:xfrm>
            <a:custGeom>
              <a:avLst/>
              <a:gdLst/>
              <a:ahLst/>
              <a:cxnLst/>
              <a:rect l="0" t="0" r="0" b="0"/>
              <a:pathLst>
                <a:path w="38915" h="172332">
                  <a:moveTo>
                    <a:pt x="4673" y="94756"/>
                  </a:moveTo>
                  <a:lnTo>
                    <a:pt x="29867" y="148631"/>
                  </a:lnTo>
                  <a:lnTo>
                    <a:pt x="38487" y="169004"/>
                  </a:lnTo>
                  <a:lnTo>
                    <a:pt x="38914" y="172331"/>
                  </a:lnTo>
                  <a:lnTo>
                    <a:pt x="36858" y="171039"/>
                  </a:lnTo>
                  <a:lnTo>
                    <a:pt x="33149" y="166669"/>
                  </a:lnTo>
                  <a:lnTo>
                    <a:pt x="11727" y="105667"/>
                  </a:lnTo>
                  <a:lnTo>
                    <a:pt x="0" y="63246"/>
                  </a:lnTo>
                  <a:lnTo>
                    <a:pt x="1816" y="42147"/>
                  </a:lnTo>
                  <a:lnTo>
                    <a:pt x="9641" y="24191"/>
                  </a:lnTo>
                  <a:lnTo>
                    <a:pt x="19749" y="10752"/>
                  </a:lnTo>
                  <a:lnTo>
                    <a:pt x="362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32339" y="2663709"/>
              <a:ext cx="114334" cy="136934"/>
            </a:xfrm>
            <a:custGeom>
              <a:avLst/>
              <a:gdLst/>
              <a:ahLst/>
              <a:cxnLst/>
              <a:rect l="0" t="0" r="0" b="0"/>
              <a:pathLst>
                <a:path w="114334" h="136934">
                  <a:moveTo>
                    <a:pt x="111391" y="10529"/>
                  </a:moveTo>
                  <a:lnTo>
                    <a:pt x="73913" y="2196"/>
                  </a:lnTo>
                  <a:lnTo>
                    <a:pt x="61840" y="1464"/>
                  </a:lnTo>
                  <a:lnTo>
                    <a:pt x="42184" y="6890"/>
                  </a:lnTo>
                  <a:lnTo>
                    <a:pt x="25651" y="18270"/>
                  </a:lnTo>
                  <a:lnTo>
                    <a:pt x="10503" y="35027"/>
                  </a:lnTo>
                  <a:lnTo>
                    <a:pt x="2212" y="57292"/>
                  </a:lnTo>
                  <a:lnTo>
                    <a:pt x="0" y="69780"/>
                  </a:lnTo>
                  <a:lnTo>
                    <a:pt x="3782" y="93015"/>
                  </a:lnTo>
                  <a:lnTo>
                    <a:pt x="14432" y="113870"/>
                  </a:lnTo>
                  <a:lnTo>
                    <a:pt x="30863" y="130938"/>
                  </a:lnTo>
                  <a:lnTo>
                    <a:pt x="41329" y="135255"/>
                  </a:lnTo>
                  <a:lnTo>
                    <a:pt x="65434" y="136933"/>
                  </a:lnTo>
                  <a:lnTo>
                    <a:pt x="85507" y="130659"/>
                  </a:lnTo>
                  <a:lnTo>
                    <a:pt x="94135" y="125711"/>
                  </a:lnTo>
                  <a:lnTo>
                    <a:pt x="106842" y="110854"/>
                  </a:lnTo>
                  <a:lnTo>
                    <a:pt x="111868" y="101979"/>
                  </a:lnTo>
                  <a:lnTo>
                    <a:pt x="114333" y="82759"/>
                  </a:lnTo>
                  <a:lnTo>
                    <a:pt x="106383" y="41824"/>
                  </a:lnTo>
                  <a:lnTo>
                    <a:pt x="79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01915" y="2658418"/>
              <a:ext cx="205029" cy="144759"/>
            </a:xfrm>
            <a:custGeom>
              <a:avLst/>
              <a:gdLst/>
              <a:ahLst/>
              <a:cxnLst/>
              <a:rect l="0" t="0" r="0" b="0"/>
              <a:pathLst>
                <a:path w="205029" h="144759">
                  <a:moveTo>
                    <a:pt x="4986" y="89519"/>
                  </a:moveTo>
                  <a:lnTo>
                    <a:pt x="19559" y="132211"/>
                  </a:lnTo>
                  <a:lnTo>
                    <a:pt x="26671" y="144758"/>
                  </a:lnTo>
                  <a:lnTo>
                    <a:pt x="9567" y="97411"/>
                  </a:lnTo>
                  <a:lnTo>
                    <a:pt x="0" y="38147"/>
                  </a:lnTo>
                  <a:lnTo>
                    <a:pt x="1690" y="5668"/>
                  </a:lnTo>
                  <a:lnTo>
                    <a:pt x="6298" y="863"/>
                  </a:lnTo>
                  <a:lnTo>
                    <a:pt x="12880" y="0"/>
                  </a:lnTo>
                  <a:lnTo>
                    <a:pt x="20777" y="1764"/>
                  </a:lnTo>
                  <a:lnTo>
                    <a:pt x="35791" y="13082"/>
                  </a:lnTo>
                  <a:lnTo>
                    <a:pt x="70394" y="58960"/>
                  </a:lnTo>
                  <a:lnTo>
                    <a:pt x="80069" y="79447"/>
                  </a:lnTo>
                  <a:lnTo>
                    <a:pt x="81948" y="81635"/>
                  </a:lnTo>
                  <a:lnTo>
                    <a:pt x="84936" y="39622"/>
                  </a:lnTo>
                  <a:lnTo>
                    <a:pt x="93552" y="20160"/>
                  </a:lnTo>
                  <a:lnTo>
                    <a:pt x="99125" y="11694"/>
                  </a:lnTo>
                  <a:lnTo>
                    <a:pt x="106350" y="8390"/>
                  </a:lnTo>
                  <a:lnTo>
                    <a:pt x="114677" y="8527"/>
                  </a:lnTo>
                  <a:lnTo>
                    <a:pt x="132117" y="14918"/>
                  </a:lnTo>
                  <a:lnTo>
                    <a:pt x="155089" y="32840"/>
                  </a:lnTo>
                  <a:lnTo>
                    <a:pt x="175543" y="59857"/>
                  </a:lnTo>
                  <a:lnTo>
                    <a:pt x="201620" y="122387"/>
                  </a:lnTo>
                  <a:lnTo>
                    <a:pt x="205028" y="131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70806" y="2537367"/>
              <a:ext cx="51993" cy="347442"/>
            </a:xfrm>
            <a:custGeom>
              <a:avLst/>
              <a:gdLst/>
              <a:ahLst/>
              <a:cxnLst/>
              <a:rect l="0" t="0" r="0" b="0"/>
              <a:pathLst>
                <a:path w="51993" h="347442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1" y="142876"/>
                  </a:lnTo>
                  <a:lnTo>
                    <a:pt x="10859" y="194412"/>
                  </a:lnTo>
                  <a:lnTo>
                    <a:pt x="20697" y="251016"/>
                  </a:lnTo>
                  <a:lnTo>
                    <a:pt x="34141" y="298594"/>
                  </a:lnTo>
                  <a:lnTo>
                    <a:pt x="5199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64870" y="2674672"/>
              <a:ext cx="252685" cy="20624"/>
            </a:xfrm>
            <a:custGeom>
              <a:avLst/>
              <a:gdLst/>
              <a:ahLst/>
              <a:cxnLst/>
              <a:rect l="0" t="0" r="0" b="0"/>
              <a:pathLst>
                <a:path w="252685" h="20624">
                  <a:moveTo>
                    <a:pt x="252684" y="10094"/>
                  </a:moveTo>
                  <a:lnTo>
                    <a:pt x="215206" y="1761"/>
                  </a:lnTo>
                  <a:lnTo>
                    <a:pt x="163783" y="0"/>
                  </a:lnTo>
                  <a:lnTo>
                    <a:pt x="101329" y="822"/>
                  </a:lnTo>
                  <a:lnTo>
                    <a:pt x="45839" y="1103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507026" y="2442611"/>
              <a:ext cx="317472" cy="484312"/>
            </a:xfrm>
            <a:custGeom>
              <a:avLst/>
              <a:gdLst/>
              <a:ahLst/>
              <a:cxnLst/>
              <a:rect l="0" t="0" r="0" b="0"/>
              <a:pathLst>
                <a:path w="317472" h="48431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0961" y="214714"/>
                  </a:lnTo>
                  <a:lnTo>
                    <a:pt x="32259" y="271310"/>
                  </a:lnTo>
                  <a:lnTo>
                    <a:pt x="39194" y="325663"/>
                  </a:lnTo>
                  <a:lnTo>
                    <a:pt x="47127" y="385253"/>
                  </a:lnTo>
                  <a:lnTo>
                    <a:pt x="47796" y="390196"/>
                  </a:lnTo>
                  <a:lnTo>
                    <a:pt x="47072" y="389982"/>
                  </a:lnTo>
                  <a:lnTo>
                    <a:pt x="37503" y="364423"/>
                  </a:lnTo>
                  <a:lnTo>
                    <a:pt x="32754" y="316003"/>
                  </a:lnTo>
                  <a:lnTo>
                    <a:pt x="34271" y="271705"/>
                  </a:lnTo>
                  <a:lnTo>
                    <a:pt x="42918" y="250999"/>
                  </a:lnTo>
                  <a:lnTo>
                    <a:pt x="49669" y="245712"/>
                  </a:lnTo>
                  <a:lnTo>
                    <a:pt x="57679" y="243357"/>
                  </a:lnTo>
                  <a:lnTo>
                    <a:pt x="66528" y="242956"/>
                  </a:lnTo>
                  <a:lnTo>
                    <a:pt x="73598" y="246199"/>
                  </a:lnTo>
                  <a:lnTo>
                    <a:pt x="108386" y="288842"/>
                  </a:lnTo>
                  <a:lnTo>
                    <a:pt x="129335" y="337514"/>
                  </a:lnTo>
                  <a:lnTo>
                    <a:pt x="138998" y="397967"/>
                  </a:lnTo>
                  <a:lnTo>
                    <a:pt x="141798" y="409201"/>
                  </a:lnTo>
                  <a:lnTo>
                    <a:pt x="143665" y="412011"/>
                  </a:lnTo>
                  <a:lnTo>
                    <a:pt x="144909" y="409205"/>
                  </a:lnTo>
                  <a:lnTo>
                    <a:pt x="152496" y="371079"/>
                  </a:lnTo>
                  <a:lnTo>
                    <a:pt x="167497" y="343266"/>
                  </a:lnTo>
                  <a:lnTo>
                    <a:pt x="176006" y="337639"/>
                  </a:lnTo>
                  <a:lnTo>
                    <a:pt x="210337" y="329718"/>
                  </a:lnTo>
                  <a:lnTo>
                    <a:pt x="272092" y="321234"/>
                  </a:lnTo>
                  <a:lnTo>
                    <a:pt x="299248" y="306270"/>
                  </a:lnTo>
                  <a:lnTo>
                    <a:pt x="311593" y="290538"/>
                  </a:lnTo>
                  <a:lnTo>
                    <a:pt x="316523" y="281430"/>
                  </a:lnTo>
                  <a:lnTo>
                    <a:pt x="317471" y="271848"/>
                  </a:lnTo>
                  <a:lnTo>
                    <a:pt x="312283" y="251843"/>
                  </a:lnTo>
                  <a:lnTo>
                    <a:pt x="296209" y="226438"/>
                  </a:lnTo>
                  <a:lnTo>
                    <a:pt x="280217" y="214503"/>
                  </a:lnTo>
                  <a:lnTo>
                    <a:pt x="271039" y="209682"/>
                  </a:lnTo>
                  <a:lnTo>
                    <a:pt x="262582" y="208808"/>
                  </a:lnTo>
                  <a:lnTo>
                    <a:pt x="246945" y="214076"/>
                  </a:lnTo>
                  <a:lnTo>
                    <a:pt x="224987" y="230196"/>
                  </a:lnTo>
                  <a:lnTo>
                    <a:pt x="203663" y="255380"/>
                  </a:lnTo>
                  <a:lnTo>
                    <a:pt x="195801" y="278059"/>
                  </a:lnTo>
                  <a:lnTo>
                    <a:pt x="190755" y="330746"/>
                  </a:lnTo>
                  <a:lnTo>
                    <a:pt x="201059" y="372260"/>
                  </a:lnTo>
                  <a:lnTo>
                    <a:pt x="226672" y="419804"/>
                  </a:lnTo>
                  <a:lnTo>
                    <a:pt x="254335" y="449990"/>
                  </a:lnTo>
                  <a:lnTo>
                    <a:pt x="31585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594719" y="3148020"/>
            <a:ext cx="1732287" cy="389561"/>
            <a:chOff x="1594719" y="3148020"/>
            <a:chExt cx="1732287" cy="389561"/>
          </a:xfrm>
        </p:grpSpPr>
        <p:sp>
          <p:nvSpPr>
            <p:cNvPr id="111" name="Freeform 110"/>
            <p:cNvSpPr/>
            <p:nvPr/>
          </p:nvSpPr>
          <p:spPr>
            <a:xfrm>
              <a:off x="1594719" y="3254173"/>
              <a:ext cx="160143" cy="283408"/>
            </a:xfrm>
            <a:custGeom>
              <a:avLst/>
              <a:gdLst/>
              <a:ahLst/>
              <a:cxnLst/>
              <a:rect l="0" t="0" r="0" b="0"/>
              <a:pathLst>
                <a:path w="160143" h="283408">
                  <a:moveTo>
                    <a:pt x="153011" y="20189"/>
                  </a:moveTo>
                  <a:lnTo>
                    <a:pt x="141833" y="9011"/>
                  </a:lnTo>
                  <a:lnTo>
                    <a:pt x="123866" y="3523"/>
                  </a:lnTo>
                  <a:lnTo>
                    <a:pt x="74205" y="0"/>
                  </a:lnTo>
                  <a:lnTo>
                    <a:pt x="50136" y="5757"/>
                  </a:lnTo>
                  <a:lnTo>
                    <a:pt x="19974" y="22152"/>
                  </a:lnTo>
                  <a:lnTo>
                    <a:pt x="11677" y="28517"/>
                  </a:lnTo>
                  <a:lnTo>
                    <a:pt x="2459" y="48067"/>
                  </a:lnTo>
                  <a:lnTo>
                    <a:pt x="0" y="59832"/>
                  </a:lnTo>
                  <a:lnTo>
                    <a:pt x="701" y="70014"/>
                  </a:lnTo>
                  <a:lnTo>
                    <a:pt x="7719" y="87567"/>
                  </a:lnTo>
                  <a:lnTo>
                    <a:pt x="30413" y="110603"/>
                  </a:lnTo>
                  <a:lnTo>
                    <a:pt x="52509" y="118865"/>
                  </a:lnTo>
                  <a:lnTo>
                    <a:pt x="110141" y="134179"/>
                  </a:lnTo>
                  <a:lnTo>
                    <a:pt x="131618" y="145331"/>
                  </a:lnTo>
                  <a:lnTo>
                    <a:pt x="146623" y="164325"/>
                  </a:lnTo>
                  <a:lnTo>
                    <a:pt x="156021" y="188365"/>
                  </a:lnTo>
                  <a:lnTo>
                    <a:pt x="160142" y="227037"/>
                  </a:lnTo>
                  <a:lnTo>
                    <a:pt x="156960" y="250162"/>
                  </a:lnTo>
                  <a:lnTo>
                    <a:pt x="145408" y="269018"/>
                  </a:lnTo>
                  <a:lnTo>
                    <a:pt x="137414" y="277322"/>
                  </a:lnTo>
                  <a:lnTo>
                    <a:pt x="128575" y="281688"/>
                  </a:lnTo>
                  <a:lnTo>
                    <a:pt x="73277" y="283407"/>
                  </a:lnTo>
                  <a:lnTo>
                    <a:pt x="52843" y="277165"/>
                  </a:lnTo>
                  <a:lnTo>
                    <a:pt x="5612" y="251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42487" y="3305397"/>
              <a:ext cx="147400" cy="172871"/>
            </a:xfrm>
            <a:custGeom>
              <a:avLst/>
              <a:gdLst/>
              <a:ahLst/>
              <a:cxnLst/>
              <a:rect l="0" t="0" r="0" b="0"/>
              <a:pathLst>
                <a:path w="147400" h="172871">
                  <a:moveTo>
                    <a:pt x="0" y="95307"/>
                  </a:moveTo>
                  <a:lnTo>
                    <a:pt x="42691" y="92188"/>
                  </a:lnTo>
                  <a:lnTo>
                    <a:pt x="73870" y="80735"/>
                  </a:lnTo>
                  <a:lnTo>
                    <a:pt x="110258" y="55904"/>
                  </a:lnTo>
                  <a:lnTo>
                    <a:pt x="114449" y="47981"/>
                  </a:lnTo>
                  <a:lnTo>
                    <a:pt x="115987" y="29820"/>
                  </a:lnTo>
                  <a:lnTo>
                    <a:pt x="111249" y="21233"/>
                  </a:lnTo>
                  <a:lnTo>
                    <a:pt x="93508" y="5454"/>
                  </a:lnTo>
                  <a:lnTo>
                    <a:pt x="70025" y="0"/>
                  </a:lnTo>
                  <a:lnTo>
                    <a:pt x="46330" y="2646"/>
                  </a:lnTo>
                  <a:lnTo>
                    <a:pt x="28000" y="11621"/>
                  </a:lnTo>
                  <a:lnTo>
                    <a:pt x="15174" y="26528"/>
                  </a:lnTo>
                  <a:lnTo>
                    <a:pt x="6744" y="46021"/>
                  </a:lnTo>
                  <a:lnTo>
                    <a:pt x="3168" y="83304"/>
                  </a:lnTo>
                  <a:lnTo>
                    <a:pt x="10167" y="121646"/>
                  </a:lnTo>
                  <a:lnTo>
                    <a:pt x="20506" y="140549"/>
                  </a:lnTo>
                  <a:lnTo>
                    <a:pt x="36020" y="153629"/>
                  </a:lnTo>
                  <a:lnTo>
                    <a:pt x="74575" y="171558"/>
                  </a:lnTo>
                  <a:lnTo>
                    <a:pt x="95145" y="172870"/>
                  </a:lnTo>
                  <a:lnTo>
                    <a:pt x="147399" y="158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68515" y="3335097"/>
              <a:ext cx="152999" cy="152446"/>
            </a:xfrm>
            <a:custGeom>
              <a:avLst/>
              <a:gdLst/>
              <a:ahLst/>
              <a:cxnLst/>
              <a:rect l="0" t="0" r="0" b="0"/>
              <a:pathLst>
                <a:path w="152999" h="152446">
                  <a:moveTo>
                    <a:pt x="5599" y="55079"/>
                  </a:moveTo>
                  <a:lnTo>
                    <a:pt x="11188" y="113695"/>
                  </a:lnTo>
                  <a:lnTo>
                    <a:pt x="20253" y="148486"/>
                  </a:lnTo>
                  <a:lnTo>
                    <a:pt x="20048" y="152445"/>
                  </a:lnTo>
                  <a:lnTo>
                    <a:pt x="17571" y="151575"/>
                  </a:lnTo>
                  <a:lnTo>
                    <a:pt x="13580" y="147486"/>
                  </a:lnTo>
                  <a:lnTo>
                    <a:pt x="9146" y="130463"/>
                  </a:lnTo>
                  <a:lnTo>
                    <a:pt x="0" y="76358"/>
                  </a:lnTo>
                  <a:lnTo>
                    <a:pt x="10219" y="23522"/>
                  </a:lnTo>
                  <a:lnTo>
                    <a:pt x="15698" y="15324"/>
                  </a:lnTo>
                  <a:lnTo>
                    <a:pt x="31144" y="3095"/>
                  </a:lnTo>
                  <a:lnTo>
                    <a:pt x="49708" y="0"/>
                  </a:lnTo>
                  <a:lnTo>
                    <a:pt x="59571" y="812"/>
                  </a:lnTo>
                  <a:lnTo>
                    <a:pt x="76770" y="7953"/>
                  </a:lnTo>
                  <a:lnTo>
                    <a:pt x="128283" y="51892"/>
                  </a:lnTo>
                  <a:lnTo>
                    <a:pt x="143855" y="78311"/>
                  </a:lnTo>
                  <a:lnTo>
                    <a:pt x="152998" y="128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330090" y="3148020"/>
              <a:ext cx="17765" cy="315856"/>
            </a:xfrm>
            <a:custGeom>
              <a:avLst/>
              <a:gdLst/>
              <a:ahLst/>
              <a:cxnLst/>
              <a:rect l="0" t="0" r="0" b="0"/>
              <a:pathLst>
                <a:path w="17765" h="315856">
                  <a:moveTo>
                    <a:pt x="7236" y="0"/>
                  </a:moveTo>
                  <a:lnTo>
                    <a:pt x="0" y="27556"/>
                  </a:lnTo>
                  <a:lnTo>
                    <a:pt x="478" y="80660"/>
                  </a:lnTo>
                  <a:lnTo>
                    <a:pt x="5901" y="136816"/>
                  </a:lnTo>
                  <a:lnTo>
                    <a:pt x="6840" y="192617"/>
                  </a:lnTo>
                  <a:lnTo>
                    <a:pt x="14394" y="250308"/>
                  </a:lnTo>
                  <a:lnTo>
                    <a:pt x="17099" y="296192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32041" y="323224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41506" y="8334"/>
                  </a:lnTo>
                  <a:lnTo>
                    <a:pt x="90083" y="15684"/>
                  </a:lnTo>
                  <a:lnTo>
                    <a:pt x="2714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00497" y="3256504"/>
              <a:ext cx="147400" cy="189083"/>
            </a:xfrm>
            <a:custGeom>
              <a:avLst/>
              <a:gdLst/>
              <a:ahLst/>
              <a:cxnLst/>
              <a:rect l="0" t="0" r="0" b="0"/>
              <a:pathLst>
                <a:path w="147400" h="189083">
                  <a:moveTo>
                    <a:pt x="0" y="91558"/>
                  </a:moveTo>
                  <a:lnTo>
                    <a:pt x="54144" y="88438"/>
                  </a:lnTo>
                  <a:lnTo>
                    <a:pt x="103502" y="76904"/>
                  </a:lnTo>
                  <a:lnTo>
                    <a:pt x="112285" y="71260"/>
                  </a:lnTo>
                  <a:lnTo>
                    <a:pt x="125164" y="55631"/>
                  </a:lnTo>
                  <a:lnTo>
                    <a:pt x="126726" y="46549"/>
                  </a:lnTo>
                  <a:lnTo>
                    <a:pt x="122224" y="27100"/>
                  </a:lnTo>
                  <a:lnTo>
                    <a:pt x="116577" y="19341"/>
                  </a:lnTo>
                  <a:lnTo>
                    <a:pt x="100945" y="7599"/>
                  </a:lnTo>
                  <a:lnTo>
                    <a:pt x="66824" y="0"/>
                  </a:lnTo>
                  <a:lnTo>
                    <a:pt x="43738" y="4462"/>
                  </a:lnTo>
                  <a:lnTo>
                    <a:pt x="32668" y="8928"/>
                  </a:lnTo>
                  <a:lnTo>
                    <a:pt x="17249" y="23248"/>
                  </a:lnTo>
                  <a:lnTo>
                    <a:pt x="11499" y="31980"/>
                  </a:lnTo>
                  <a:lnTo>
                    <a:pt x="3407" y="66626"/>
                  </a:lnTo>
                  <a:lnTo>
                    <a:pt x="6599" y="100938"/>
                  </a:lnTo>
                  <a:lnTo>
                    <a:pt x="15021" y="119513"/>
                  </a:lnTo>
                  <a:lnTo>
                    <a:pt x="47385" y="163826"/>
                  </a:lnTo>
                  <a:lnTo>
                    <a:pt x="85269" y="184645"/>
                  </a:lnTo>
                  <a:lnTo>
                    <a:pt x="95451" y="188711"/>
                  </a:lnTo>
                  <a:lnTo>
                    <a:pt x="105748" y="189082"/>
                  </a:lnTo>
                  <a:lnTo>
                    <a:pt x="147399" y="175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00538" y="3253242"/>
              <a:ext cx="157929" cy="147463"/>
            </a:xfrm>
            <a:custGeom>
              <a:avLst/>
              <a:gdLst/>
              <a:ahLst/>
              <a:cxnLst/>
              <a:rect l="0" t="0" r="0" b="0"/>
              <a:pathLst>
                <a:path w="157929" h="147463">
                  <a:moveTo>
                    <a:pt x="0" y="52706"/>
                  </a:moveTo>
                  <a:lnTo>
                    <a:pt x="17959" y="106581"/>
                  </a:lnTo>
                  <a:lnTo>
                    <a:pt x="25859" y="130280"/>
                  </a:lnTo>
                  <a:lnTo>
                    <a:pt x="13108" y="79550"/>
                  </a:lnTo>
                  <a:lnTo>
                    <a:pt x="14413" y="43892"/>
                  </a:lnTo>
                  <a:lnTo>
                    <a:pt x="20444" y="23052"/>
                  </a:lnTo>
                  <a:lnTo>
                    <a:pt x="30923" y="5991"/>
                  </a:lnTo>
                  <a:lnTo>
                    <a:pt x="38163" y="1675"/>
                  </a:lnTo>
                  <a:lnTo>
                    <a:pt x="55566" y="0"/>
                  </a:lnTo>
                  <a:lnTo>
                    <a:pt x="71880" y="6274"/>
                  </a:lnTo>
                  <a:lnTo>
                    <a:pt x="122726" y="49560"/>
                  </a:lnTo>
                  <a:lnTo>
                    <a:pt x="138269" y="75950"/>
                  </a:lnTo>
                  <a:lnTo>
                    <a:pt x="154531" y="123574"/>
                  </a:lnTo>
                  <a:lnTo>
                    <a:pt x="157928" y="147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816269" y="3228335"/>
              <a:ext cx="142239" cy="178806"/>
            </a:xfrm>
            <a:custGeom>
              <a:avLst/>
              <a:gdLst/>
              <a:ahLst/>
              <a:cxnLst/>
              <a:rect l="0" t="0" r="0" b="0"/>
              <a:pathLst>
                <a:path w="142239" h="178806">
                  <a:moveTo>
                    <a:pt x="121181" y="24970"/>
                  </a:moveTo>
                  <a:lnTo>
                    <a:pt x="77219" y="1251"/>
                  </a:lnTo>
                  <a:lnTo>
                    <a:pt x="54069" y="0"/>
                  </a:lnTo>
                  <a:lnTo>
                    <a:pt x="30522" y="4514"/>
                  </a:lnTo>
                  <a:lnTo>
                    <a:pt x="12258" y="14319"/>
                  </a:lnTo>
                  <a:lnTo>
                    <a:pt x="6452" y="22549"/>
                  </a:lnTo>
                  <a:lnTo>
                    <a:pt x="0" y="44171"/>
                  </a:lnTo>
                  <a:lnTo>
                    <a:pt x="1958" y="82652"/>
                  </a:lnTo>
                  <a:lnTo>
                    <a:pt x="9947" y="118100"/>
                  </a:lnTo>
                  <a:lnTo>
                    <a:pt x="25312" y="145241"/>
                  </a:lnTo>
                  <a:lnTo>
                    <a:pt x="44682" y="168101"/>
                  </a:lnTo>
                  <a:lnTo>
                    <a:pt x="64565" y="176321"/>
                  </a:lnTo>
                  <a:lnTo>
                    <a:pt x="87830" y="178805"/>
                  </a:lnTo>
                  <a:lnTo>
                    <a:pt x="142238" y="172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17884" y="3195152"/>
              <a:ext cx="172251" cy="211704"/>
            </a:xfrm>
            <a:custGeom>
              <a:avLst/>
              <a:gdLst/>
              <a:ahLst/>
              <a:cxnLst/>
              <a:rect l="0" t="0" r="0" b="0"/>
              <a:pathLst>
                <a:path w="172251" h="211704">
                  <a:moveTo>
                    <a:pt x="3794" y="121324"/>
                  </a:moveTo>
                  <a:lnTo>
                    <a:pt x="26151" y="121324"/>
                  </a:lnTo>
                  <a:lnTo>
                    <a:pt x="56822" y="110146"/>
                  </a:lnTo>
                  <a:lnTo>
                    <a:pt x="119642" y="71826"/>
                  </a:lnTo>
                  <a:lnTo>
                    <a:pt x="125480" y="62589"/>
                  </a:lnTo>
                  <a:lnTo>
                    <a:pt x="128846" y="39848"/>
                  </a:lnTo>
                  <a:lnTo>
                    <a:pt x="123324" y="20382"/>
                  </a:lnTo>
                  <a:lnTo>
                    <a:pt x="118576" y="11915"/>
                  </a:lnTo>
                  <a:lnTo>
                    <a:pt x="110731" y="6271"/>
                  </a:lnTo>
                  <a:lnTo>
                    <a:pt x="89536" y="0"/>
                  </a:lnTo>
                  <a:lnTo>
                    <a:pt x="79673" y="667"/>
                  </a:lnTo>
                  <a:lnTo>
                    <a:pt x="53443" y="12784"/>
                  </a:lnTo>
                  <a:lnTo>
                    <a:pt x="34049" y="24731"/>
                  </a:lnTo>
                  <a:lnTo>
                    <a:pt x="19970" y="40959"/>
                  </a:lnTo>
                  <a:lnTo>
                    <a:pt x="1400" y="79974"/>
                  </a:lnTo>
                  <a:lnTo>
                    <a:pt x="0" y="103726"/>
                  </a:lnTo>
                  <a:lnTo>
                    <a:pt x="8634" y="151513"/>
                  </a:lnTo>
                  <a:lnTo>
                    <a:pt x="23816" y="178492"/>
                  </a:lnTo>
                  <a:lnTo>
                    <a:pt x="54310" y="201304"/>
                  </a:lnTo>
                  <a:lnTo>
                    <a:pt x="92982" y="211703"/>
                  </a:lnTo>
                  <a:lnTo>
                    <a:pt x="128486" y="209194"/>
                  </a:lnTo>
                  <a:lnTo>
                    <a:pt x="147340" y="200932"/>
                  </a:lnTo>
                  <a:lnTo>
                    <a:pt x="172250" y="184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316476" y="33901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06380" y="149148"/>
            <a:ext cx="5368522" cy="664187"/>
            <a:chOff x="506380" y="149148"/>
            <a:chExt cx="5368522" cy="664187"/>
          </a:xfrm>
        </p:grpSpPr>
        <p:sp>
          <p:nvSpPr>
            <p:cNvPr id="2" name="Freeform 1"/>
            <p:cNvSpPr/>
            <p:nvPr/>
          </p:nvSpPr>
          <p:spPr>
            <a:xfrm>
              <a:off x="506380" y="221098"/>
              <a:ext cx="451043" cy="592237"/>
            </a:xfrm>
            <a:custGeom>
              <a:avLst/>
              <a:gdLst/>
              <a:ahLst/>
              <a:cxnLst/>
              <a:rect l="0" t="0" r="0" b="0"/>
              <a:pathLst>
                <a:path w="451043" h="592237">
                  <a:moveTo>
                    <a:pt x="230614" y="31585"/>
                  </a:moveTo>
                  <a:lnTo>
                    <a:pt x="198162" y="25520"/>
                  </a:lnTo>
                  <a:lnTo>
                    <a:pt x="177587" y="28110"/>
                  </a:lnTo>
                  <a:lnTo>
                    <a:pt x="146272" y="41734"/>
                  </a:lnTo>
                  <a:lnTo>
                    <a:pt x="83205" y="95647"/>
                  </a:lnTo>
                  <a:lnTo>
                    <a:pt x="42024" y="152730"/>
                  </a:lnTo>
                  <a:lnTo>
                    <a:pt x="28643" y="173165"/>
                  </a:lnTo>
                  <a:lnTo>
                    <a:pt x="10521" y="227704"/>
                  </a:lnTo>
                  <a:lnTo>
                    <a:pt x="2405" y="268289"/>
                  </a:lnTo>
                  <a:lnTo>
                    <a:pt x="0" y="320479"/>
                  </a:lnTo>
                  <a:lnTo>
                    <a:pt x="2407" y="377276"/>
                  </a:lnTo>
                  <a:lnTo>
                    <a:pt x="13649" y="431150"/>
                  </a:lnTo>
                  <a:lnTo>
                    <a:pt x="31797" y="481038"/>
                  </a:lnTo>
                  <a:lnTo>
                    <a:pt x="55112" y="522335"/>
                  </a:lnTo>
                  <a:lnTo>
                    <a:pt x="75404" y="544494"/>
                  </a:lnTo>
                  <a:lnTo>
                    <a:pt x="113136" y="568953"/>
                  </a:lnTo>
                  <a:lnTo>
                    <a:pt x="176135" y="592236"/>
                  </a:lnTo>
                  <a:lnTo>
                    <a:pt x="214602" y="592198"/>
                  </a:lnTo>
                  <a:lnTo>
                    <a:pt x="255636" y="584778"/>
                  </a:lnTo>
                  <a:lnTo>
                    <a:pt x="291840" y="563992"/>
                  </a:lnTo>
                  <a:lnTo>
                    <a:pt x="343052" y="515298"/>
                  </a:lnTo>
                  <a:lnTo>
                    <a:pt x="388245" y="457887"/>
                  </a:lnTo>
                  <a:lnTo>
                    <a:pt x="416559" y="406042"/>
                  </a:lnTo>
                  <a:lnTo>
                    <a:pt x="436277" y="351910"/>
                  </a:lnTo>
                  <a:lnTo>
                    <a:pt x="448317" y="303090"/>
                  </a:lnTo>
                  <a:lnTo>
                    <a:pt x="451042" y="248733"/>
                  </a:lnTo>
                  <a:lnTo>
                    <a:pt x="443175" y="194105"/>
                  </a:lnTo>
                  <a:lnTo>
                    <a:pt x="431376" y="158118"/>
                  </a:lnTo>
                  <a:lnTo>
                    <a:pt x="392839" y="96399"/>
                  </a:lnTo>
                  <a:lnTo>
                    <a:pt x="341795" y="39111"/>
                  </a:lnTo>
                  <a:lnTo>
                    <a:pt x="312300" y="18867"/>
                  </a:lnTo>
                  <a:lnTo>
                    <a:pt x="267243" y="4074"/>
                  </a:lnTo>
                  <a:lnTo>
                    <a:pt x="2411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0735" y="231626"/>
              <a:ext cx="242157" cy="560008"/>
            </a:xfrm>
            <a:custGeom>
              <a:avLst/>
              <a:gdLst/>
              <a:ahLst/>
              <a:cxnLst/>
              <a:rect l="0" t="0" r="0" b="0"/>
              <a:pathLst>
                <a:path w="242157" h="560008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9065" y="215657"/>
                  </a:lnTo>
                  <a:lnTo>
                    <a:pt x="10095" y="264070"/>
                  </a:lnTo>
                  <a:lnTo>
                    <a:pt x="15990" y="319229"/>
                  </a:lnTo>
                  <a:lnTo>
                    <a:pt x="19556" y="374437"/>
                  </a:lnTo>
                  <a:lnTo>
                    <a:pt x="20612" y="427839"/>
                  </a:lnTo>
                  <a:lnTo>
                    <a:pt x="20969" y="489881"/>
                  </a:lnTo>
                  <a:lnTo>
                    <a:pt x="24159" y="544076"/>
                  </a:lnTo>
                  <a:lnTo>
                    <a:pt x="27115" y="560007"/>
                  </a:lnTo>
                  <a:lnTo>
                    <a:pt x="26266" y="559341"/>
                  </a:lnTo>
                  <a:lnTo>
                    <a:pt x="16497" y="521879"/>
                  </a:lnTo>
                  <a:lnTo>
                    <a:pt x="17886" y="474905"/>
                  </a:lnTo>
                  <a:lnTo>
                    <a:pt x="20118" y="423943"/>
                  </a:lnTo>
                  <a:lnTo>
                    <a:pt x="26368" y="382976"/>
                  </a:lnTo>
                  <a:lnTo>
                    <a:pt x="38625" y="362844"/>
                  </a:lnTo>
                  <a:lnTo>
                    <a:pt x="55771" y="347268"/>
                  </a:lnTo>
                  <a:lnTo>
                    <a:pt x="75090" y="336446"/>
                  </a:lnTo>
                  <a:lnTo>
                    <a:pt x="95375" y="333975"/>
                  </a:lnTo>
                  <a:lnTo>
                    <a:pt x="117258" y="337947"/>
                  </a:lnTo>
                  <a:lnTo>
                    <a:pt x="142582" y="347511"/>
                  </a:lnTo>
                  <a:lnTo>
                    <a:pt x="163196" y="365799"/>
                  </a:lnTo>
                  <a:lnTo>
                    <a:pt x="201689" y="428021"/>
                  </a:lnTo>
                  <a:lnTo>
                    <a:pt x="223901" y="483831"/>
                  </a:lnTo>
                  <a:lnTo>
                    <a:pt x="238943" y="530652"/>
                  </a:lnTo>
                  <a:lnTo>
                    <a:pt x="242156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8704" y="210569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3293" y="28726"/>
                  </a:lnTo>
                  <a:lnTo>
                    <a:pt x="976" y="77922"/>
                  </a:lnTo>
                  <a:lnTo>
                    <a:pt x="289" y="130063"/>
                  </a:lnTo>
                  <a:lnTo>
                    <a:pt x="86" y="182557"/>
                  </a:lnTo>
                  <a:lnTo>
                    <a:pt x="26" y="235155"/>
                  </a:lnTo>
                  <a:lnTo>
                    <a:pt x="5" y="29597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8176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7324" y="252683"/>
              <a:ext cx="50449" cy="484312"/>
            </a:xfrm>
            <a:custGeom>
              <a:avLst/>
              <a:gdLst/>
              <a:ahLst/>
              <a:cxnLst/>
              <a:rect l="0" t="0" r="0" b="0"/>
              <a:pathLst>
                <a:path w="50449" h="484312">
                  <a:moveTo>
                    <a:pt x="8334" y="0"/>
                  </a:moveTo>
                  <a:lnTo>
                    <a:pt x="0" y="55170"/>
                  </a:lnTo>
                  <a:lnTo>
                    <a:pt x="1575" y="107204"/>
                  </a:lnTo>
                  <a:lnTo>
                    <a:pt x="6999" y="161816"/>
                  </a:lnTo>
                  <a:lnTo>
                    <a:pt x="19610" y="223344"/>
                  </a:lnTo>
                  <a:lnTo>
                    <a:pt x="26493" y="270117"/>
                  </a:lnTo>
                  <a:lnTo>
                    <a:pt x="34407" y="332037"/>
                  </a:lnTo>
                  <a:lnTo>
                    <a:pt x="40000" y="393704"/>
                  </a:lnTo>
                  <a:lnTo>
                    <a:pt x="48037" y="449039"/>
                  </a:lnTo>
                  <a:lnTo>
                    <a:pt x="5044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6145" y="231626"/>
              <a:ext cx="400083" cy="42115"/>
            </a:xfrm>
            <a:custGeom>
              <a:avLst/>
              <a:gdLst/>
              <a:ahLst/>
              <a:cxnLst/>
              <a:rect l="0" t="0" r="0" b="0"/>
              <a:pathLst>
                <a:path w="400083" h="42115">
                  <a:moveTo>
                    <a:pt x="400082" y="0"/>
                  </a:moveTo>
                  <a:lnTo>
                    <a:pt x="350820" y="1170"/>
                  </a:lnTo>
                  <a:lnTo>
                    <a:pt x="300738" y="8406"/>
                  </a:lnTo>
                  <a:lnTo>
                    <a:pt x="247685" y="16789"/>
                  </a:lnTo>
                  <a:lnTo>
                    <a:pt x="191541" y="20963"/>
                  </a:lnTo>
                  <a:lnTo>
                    <a:pt x="129992" y="29141"/>
                  </a:lnTo>
                  <a:lnTo>
                    <a:pt x="74781" y="33981"/>
                  </a:lnTo>
                  <a:lnTo>
                    <a:pt x="30736" y="397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5699" y="189512"/>
              <a:ext cx="421141" cy="599334"/>
            </a:xfrm>
            <a:custGeom>
              <a:avLst/>
              <a:gdLst/>
              <a:ahLst/>
              <a:cxnLst/>
              <a:rect l="0" t="0" r="0" b="0"/>
              <a:pathLst>
                <a:path w="421141" h="599334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21166" y="175932"/>
                  </a:lnTo>
                  <a:lnTo>
                    <a:pt x="29181" y="231717"/>
                  </a:lnTo>
                  <a:lnTo>
                    <a:pt x="33992" y="283127"/>
                  </a:lnTo>
                  <a:lnTo>
                    <a:pt x="39708" y="340863"/>
                  </a:lnTo>
                  <a:lnTo>
                    <a:pt x="41401" y="396965"/>
                  </a:lnTo>
                  <a:lnTo>
                    <a:pt x="45022" y="452972"/>
                  </a:lnTo>
                  <a:lnTo>
                    <a:pt x="51137" y="514516"/>
                  </a:lnTo>
                  <a:lnTo>
                    <a:pt x="52197" y="560071"/>
                  </a:lnTo>
                  <a:lnTo>
                    <a:pt x="51175" y="565234"/>
                  </a:lnTo>
                  <a:lnTo>
                    <a:pt x="49325" y="563996"/>
                  </a:lnTo>
                  <a:lnTo>
                    <a:pt x="46921" y="558491"/>
                  </a:lnTo>
                  <a:lnTo>
                    <a:pt x="43064" y="507630"/>
                  </a:lnTo>
                  <a:lnTo>
                    <a:pt x="42302" y="444377"/>
                  </a:lnTo>
                  <a:lnTo>
                    <a:pt x="47740" y="386476"/>
                  </a:lnTo>
                  <a:lnTo>
                    <a:pt x="56779" y="349648"/>
                  </a:lnTo>
                  <a:lnTo>
                    <a:pt x="64759" y="341893"/>
                  </a:lnTo>
                  <a:lnTo>
                    <a:pt x="89223" y="333277"/>
                  </a:lnTo>
                  <a:lnTo>
                    <a:pt x="100426" y="334489"/>
                  </a:lnTo>
                  <a:lnTo>
                    <a:pt x="119113" y="345194"/>
                  </a:lnTo>
                  <a:lnTo>
                    <a:pt x="148377" y="376541"/>
                  </a:lnTo>
                  <a:lnTo>
                    <a:pt x="180131" y="436291"/>
                  </a:lnTo>
                  <a:lnTo>
                    <a:pt x="198882" y="494366"/>
                  </a:lnTo>
                  <a:lnTo>
                    <a:pt x="213850" y="550898"/>
                  </a:lnTo>
                  <a:lnTo>
                    <a:pt x="220837" y="598937"/>
                  </a:lnTo>
                  <a:lnTo>
                    <a:pt x="223264" y="599333"/>
                  </a:lnTo>
                  <a:lnTo>
                    <a:pt x="229080" y="590414"/>
                  </a:lnTo>
                  <a:lnTo>
                    <a:pt x="250429" y="534931"/>
                  </a:lnTo>
                  <a:lnTo>
                    <a:pt x="274682" y="489458"/>
                  </a:lnTo>
                  <a:lnTo>
                    <a:pt x="298196" y="464779"/>
                  </a:lnTo>
                  <a:lnTo>
                    <a:pt x="359631" y="414211"/>
                  </a:lnTo>
                  <a:lnTo>
                    <a:pt x="390047" y="393091"/>
                  </a:lnTo>
                  <a:lnTo>
                    <a:pt x="396902" y="383723"/>
                  </a:lnTo>
                  <a:lnTo>
                    <a:pt x="404518" y="360837"/>
                  </a:lnTo>
                  <a:lnTo>
                    <a:pt x="401664" y="338187"/>
                  </a:lnTo>
                  <a:lnTo>
                    <a:pt x="397628" y="327234"/>
                  </a:lnTo>
                  <a:lnTo>
                    <a:pt x="383784" y="311944"/>
                  </a:lnTo>
                  <a:lnTo>
                    <a:pt x="375179" y="306229"/>
                  </a:lnTo>
                  <a:lnTo>
                    <a:pt x="340711" y="298185"/>
                  </a:lnTo>
                  <a:lnTo>
                    <a:pt x="306452" y="301391"/>
                  </a:lnTo>
                  <a:lnTo>
                    <a:pt x="274075" y="315339"/>
                  </a:lnTo>
                  <a:lnTo>
                    <a:pt x="255952" y="333953"/>
                  </a:lnTo>
                  <a:lnTo>
                    <a:pt x="247844" y="345468"/>
                  </a:lnTo>
                  <a:lnTo>
                    <a:pt x="238834" y="373860"/>
                  </a:lnTo>
                  <a:lnTo>
                    <a:pt x="233051" y="434158"/>
                  </a:lnTo>
                  <a:lnTo>
                    <a:pt x="237638" y="471401"/>
                  </a:lnTo>
                  <a:lnTo>
                    <a:pt x="264466" y="526112"/>
                  </a:lnTo>
                  <a:lnTo>
                    <a:pt x="291536" y="562888"/>
                  </a:lnTo>
                  <a:lnTo>
                    <a:pt x="318008" y="579863"/>
                  </a:lnTo>
                  <a:lnTo>
                    <a:pt x="359257" y="586712"/>
                  </a:lnTo>
                  <a:lnTo>
                    <a:pt x="382328" y="582075"/>
                  </a:lnTo>
                  <a:lnTo>
                    <a:pt x="42114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91515" y="473782"/>
              <a:ext cx="354735" cy="270413"/>
            </a:xfrm>
            <a:custGeom>
              <a:avLst/>
              <a:gdLst/>
              <a:ahLst/>
              <a:cxnLst/>
              <a:rect l="0" t="0" r="0" b="0"/>
              <a:pathLst>
                <a:path w="354735" h="270413">
                  <a:moveTo>
                    <a:pt x="9065" y="31585"/>
                  </a:moveTo>
                  <a:lnTo>
                    <a:pt x="0" y="90202"/>
                  </a:lnTo>
                  <a:lnTo>
                    <a:pt x="7231" y="144376"/>
                  </a:lnTo>
                  <a:lnTo>
                    <a:pt x="23044" y="200138"/>
                  </a:lnTo>
                  <a:lnTo>
                    <a:pt x="41673" y="235945"/>
                  </a:lnTo>
                  <a:lnTo>
                    <a:pt x="56313" y="252263"/>
                  </a:lnTo>
                  <a:lnTo>
                    <a:pt x="74518" y="263415"/>
                  </a:lnTo>
                  <a:lnTo>
                    <a:pt x="83116" y="263348"/>
                  </a:lnTo>
                  <a:lnTo>
                    <a:pt x="91187" y="259793"/>
                  </a:lnTo>
                  <a:lnTo>
                    <a:pt x="98908" y="253914"/>
                  </a:lnTo>
                  <a:lnTo>
                    <a:pt x="110606" y="234903"/>
                  </a:lnTo>
                  <a:lnTo>
                    <a:pt x="118535" y="210856"/>
                  </a:lnTo>
                  <a:lnTo>
                    <a:pt x="123625" y="157291"/>
                  </a:lnTo>
                  <a:lnTo>
                    <a:pt x="124043" y="143465"/>
                  </a:lnTo>
                  <a:lnTo>
                    <a:pt x="126661" y="138927"/>
                  </a:lnTo>
                  <a:lnTo>
                    <a:pt x="130746" y="140581"/>
                  </a:lnTo>
                  <a:lnTo>
                    <a:pt x="178961" y="199096"/>
                  </a:lnTo>
                  <a:lnTo>
                    <a:pt x="231523" y="250220"/>
                  </a:lnTo>
                  <a:lnTo>
                    <a:pt x="270211" y="266252"/>
                  </a:lnTo>
                  <a:lnTo>
                    <a:pt x="297485" y="270412"/>
                  </a:lnTo>
                  <a:lnTo>
                    <a:pt x="308970" y="268012"/>
                  </a:lnTo>
                  <a:lnTo>
                    <a:pt x="327969" y="255987"/>
                  </a:lnTo>
                  <a:lnTo>
                    <a:pt x="341093" y="238944"/>
                  </a:lnTo>
                  <a:lnTo>
                    <a:pt x="349656" y="217331"/>
                  </a:lnTo>
                  <a:lnTo>
                    <a:pt x="354476" y="171109"/>
                  </a:lnTo>
                  <a:lnTo>
                    <a:pt x="354734" y="115820"/>
                  </a:lnTo>
                  <a:lnTo>
                    <a:pt x="344934" y="54030"/>
                  </a:lnTo>
                  <a:lnTo>
                    <a:pt x="335139" y="20298"/>
                  </a:lnTo>
                  <a:lnTo>
                    <a:pt x="3249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94582" y="505122"/>
              <a:ext cx="269294" cy="270764"/>
            </a:xfrm>
            <a:custGeom>
              <a:avLst/>
              <a:gdLst/>
              <a:ahLst/>
              <a:cxnLst/>
              <a:rect l="0" t="0" r="0" b="0"/>
              <a:pathLst>
                <a:path w="269294" h="270764">
                  <a:moveTo>
                    <a:pt x="153480" y="158173"/>
                  </a:moveTo>
                  <a:lnTo>
                    <a:pt x="150360" y="104028"/>
                  </a:lnTo>
                  <a:lnTo>
                    <a:pt x="143904" y="79127"/>
                  </a:lnTo>
                  <a:lnTo>
                    <a:pt x="114076" y="30896"/>
                  </a:lnTo>
                  <a:lnTo>
                    <a:pt x="87992" y="5558"/>
                  </a:lnTo>
                  <a:lnTo>
                    <a:pt x="77066" y="1447"/>
                  </a:lnTo>
                  <a:lnTo>
                    <a:pt x="52448" y="0"/>
                  </a:lnTo>
                  <a:lnTo>
                    <a:pt x="41672" y="3591"/>
                  </a:lnTo>
                  <a:lnTo>
                    <a:pt x="23459" y="16940"/>
                  </a:lnTo>
                  <a:lnTo>
                    <a:pt x="10685" y="40811"/>
                  </a:lnTo>
                  <a:lnTo>
                    <a:pt x="36" y="90254"/>
                  </a:lnTo>
                  <a:lnTo>
                    <a:pt x="0" y="139998"/>
                  </a:lnTo>
                  <a:lnTo>
                    <a:pt x="16058" y="199426"/>
                  </a:lnTo>
                  <a:lnTo>
                    <a:pt x="41760" y="249510"/>
                  </a:lnTo>
                  <a:lnTo>
                    <a:pt x="55474" y="267397"/>
                  </a:lnTo>
                  <a:lnTo>
                    <a:pt x="62406" y="270763"/>
                  </a:lnTo>
                  <a:lnTo>
                    <a:pt x="69367" y="270668"/>
                  </a:lnTo>
                  <a:lnTo>
                    <a:pt x="76348" y="268265"/>
                  </a:lnTo>
                  <a:lnTo>
                    <a:pt x="90343" y="253116"/>
                  </a:lnTo>
                  <a:lnTo>
                    <a:pt x="108256" y="218280"/>
                  </a:lnTo>
                  <a:lnTo>
                    <a:pt x="124790" y="158997"/>
                  </a:lnTo>
                  <a:lnTo>
                    <a:pt x="124849" y="108726"/>
                  </a:lnTo>
                  <a:lnTo>
                    <a:pt x="126204" y="110001"/>
                  </a:lnTo>
                  <a:lnTo>
                    <a:pt x="148415" y="155685"/>
                  </a:lnTo>
                  <a:lnTo>
                    <a:pt x="189916" y="211675"/>
                  </a:lnTo>
                  <a:lnTo>
                    <a:pt x="208278" y="232255"/>
                  </a:lnTo>
                  <a:lnTo>
                    <a:pt x="231257" y="243741"/>
                  </a:lnTo>
                  <a:lnTo>
                    <a:pt x="269293" y="252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74404" y="221098"/>
              <a:ext cx="52643" cy="526426"/>
            </a:xfrm>
            <a:custGeom>
              <a:avLst/>
              <a:gdLst/>
              <a:ahLst/>
              <a:cxnLst/>
              <a:rect l="0" t="0" r="0" b="0"/>
              <a:pathLst>
                <a:path w="52643" h="526426">
                  <a:moveTo>
                    <a:pt x="0" y="0"/>
                  </a:moveTo>
                  <a:lnTo>
                    <a:pt x="0" y="58617"/>
                  </a:lnTo>
                  <a:lnTo>
                    <a:pt x="0" y="121353"/>
                  </a:lnTo>
                  <a:lnTo>
                    <a:pt x="5589" y="176856"/>
                  </a:lnTo>
                  <a:lnTo>
                    <a:pt x="9065" y="228527"/>
                  </a:lnTo>
                  <a:lnTo>
                    <a:pt x="17475" y="289983"/>
                  </a:lnTo>
                  <a:lnTo>
                    <a:pt x="23469" y="347183"/>
                  </a:lnTo>
                  <a:lnTo>
                    <a:pt x="29180" y="395717"/>
                  </a:lnTo>
                  <a:lnTo>
                    <a:pt x="36699" y="458232"/>
                  </a:lnTo>
                  <a:lnTo>
                    <a:pt x="42214" y="508102"/>
                  </a:lnTo>
                  <a:lnTo>
                    <a:pt x="44520" y="514210"/>
                  </a:lnTo>
                  <a:lnTo>
                    <a:pt x="52642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0176" y="379025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89234" y="17959"/>
                  </a:lnTo>
                  <a:lnTo>
                    <a:pt x="128020" y="28547"/>
                  </a:lnTo>
                  <a:lnTo>
                    <a:pt x="64932" y="30986"/>
                  </a:lnTo>
                  <a:lnTo>
                    <a:pt x="10977" y="398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11274" y="482029"/>
              <a:ext cx="210571" cy="247258"/>
            </a:xfrm>
            <a:custGeom>
              <a:avLst/>
              <a:gdLst/>
              <a:ahLst/>
              <a:cxnLst/>
              <a:rect l="0" t="0" r="0" b="0"/>
              <a:pathLst>
                <a:path w="210571" h="247258">
                  <a:moveTo>
                    <a:pt x="0" y="118095"/>
                  </a:moveTo>
                  <a:lnTo>
                    <a:pt x="56215" y="134883"/>
                  </a:lnTo>
                  <a:lnTo>
                    <a:pt x="111666" y="135189"/>
                  </a:lnTo>
                  <a:lnTo>
                    <a:pt x="133858" y="129202"/>
                  </a:lnTo>
                  <a:lnTo>
                    <a:pt x="151519" y="118742"/>
                  </a:lnTo>
                  <a:lnTo>
                    <a:pt x="164048" y="103175"/>
                  </a:lnTo>
                  <a:lnTo>
                    <a:pt x="172346" y="83388"/>
                  </a:lnTo>
                  <a:lnTo>
                    <a:pt x="176034" y="58996"/>
                  </a:lnTo>
                  <a:lnTo>
                    <a:pt x="168315" y="35677"/>
                  </a:lnTo>
                  <a:lnTo>
                    <a:pt x="153185" y="15954"/>
                  </a:lnTo>
                  <a:lnTo>
                    <a:pt x="134763" y="3289"/>
                  </a:lnTo>
                  <a:lnTo>
                    <a:pt x="108638" y="0"/>
                  </a:lnTo>
                  <a:lnTo>
                    <a:pt x="81039" y="3607"/>
                  </a:lnTo>
                  <a:lnTo>
                    <a:pt x="60974" y="13009"/>
                  </a:lnTo>
                  <a:lnTo>
                    <a:pt x="36524" y="37045"/>
                  </a:lnTo>
                  <a:lnTo>
                    <a:pt x="14462" y="71983"/>
                  </a:lnTo>
                  <a:lnTo>
                    <a:pt x="4285" y="111971"/>
                  </a:lnTo>
                  <a:lnTo>
                    <a:pt x="8144" y="139550"/>
                  </a:lnTo>
                  <a:lnTo>
                    <a:pt x="26589" y="181384"/>
                  </a:lnTo>
                  <a:lnTo>
                    <a:pt x="45743" y="207055"/>
                  </a:lnTo>
                  <a:lnTo>
                    <a:pt x="82834" y="233491"/>
                  </a:lnTo>
                  <a:lnTo>
                    <a:pt x="109735" y="244641"/>
                  </a:lnTo>
                  <a:lnTo>
                    <a:pt x="137289" y="247257"/>
                  </a:lnTo>
                  <a:lnTo>
                    <a:pt x="163963" y="243351"/>
                  </a:lnTo>
                  <a:lnTo>
                    <a:pt x="210570" y="223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5015" y="463253"/>
              <a:ext cx="136872" cy="310786"/>
            </a:xfrm>
            <a:custGeom>
              <a:avLst/>
              <a:gdLst/>
              <a:ahLst/>
              <a:cxnLst/>
              <a:rect l="0" t="0" r="0" b="0"/>
              <a:pathLst>
                <a:path w="136872" h="310786">
                  <a:moveTo>
                    <a:pt x="0" y="136871"/>
                  </a:moveTo>
                  <a:lnTo>
                    <a:pt x="2340" y="170493"/>
                  </a:lnTo>
                  <a:lnTo>
                    <a:pt x="22906" y="222194"/>
                  </a:lnTo>
                  <a:lnTo>
                    <a:pt x="49498" y="277467"/>
                  </a:lnTo>
                  <a:lnTo>
                    <a:pt x="70298" y="308251"/>
                  </a:lnTo>
                  <a:lnTo>
                    <a:pt x="73772" y="310785"/>
                  </a:lnTo>
                  <a:lnTo>
                    <a:pt x="74918" y="308966"/>
                  </a:lnTo>
                  <a:lnTo>
                    <a:pt x="74512" y="304243"/>
                  </a:lnTo>
                  <a:lnTo>
                    <a:pt x="50052" y="242600"/>
                  </a:lnTo>
                  <a:lnTo>
                    <a:pt x="23373" y="181239"/>
                  </a:lnTo>
                  <a:lnTo>
                    <a:pt x="7477" y="126138"/>
                  </a:lnTo>
                  <a:lnTo>
                    <a:pt x="2215" y="76109"/>
                  </a:lnTo>
                  <a:lnTo>
                    <a:pt x="7224" y="47864"/>
                  </a:lnTo>
                  <a:lnTo>
                    <a:pt x="11835" y="35419"/>
                  </a:lnTo>
                  <a:lnTo>
                    <a:pt x="26317" y="18472"/>
                  </a:lnTo>
                  <a:lnTo>
                    <a:pt x="35092" y="12315"/>
                  </a:lnTo>
                  <a:lnTo>
                    <a:pt x="57321" y="5473"/>
                  </a:lnTo>
                  <a:lnTo>
                    <a:pt x="118770" y="72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69326" y="45272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19792" y="22521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48269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52791" y="428649"/>
              <a:ext cx="229535" cy="277472"/>
            </a:xfrm>
            <a:custGeom>
              <a:avLst/>
              <a:gdLst/>
              <a:ahLst/>
              <a:cxnLst/>
              <a:rect l="0" t="0" r="0" b="0"/>
              <a:pathLst>
                <a:path w="229535" h="277472">
                  <a:moveTo>
                    <a:pt x="158691" y="13547"/>
                  </a:moveTo>
                  <a:lnTo>
                    <a:pt x="147512" y="2369"/>
                  </a:lnTo>
                  <a:lnTo>
                    <a:pt x="126426" y="0"/>
                  </a:lnTo>
                  <a:lnTo>
                    <a:pt x="76408" y="8012"/>
                  </a:lnTo>
                  <a:lnTo>
                    <a:pt x="33903" y="29265"/>
                  </a:lnTo>
                  <a:lnTo>
                    <a:pt x="17052" y="42370"/>
                  </a:lnTo>
                  <a:lnTo>
                    <a:pt x="0" y="68491"/>
                  </a:lnTo>
                  <a:lnTo>
                    <a:pt x="255" y="75913"/>
                  </a:lnTo>
                  <a:lnTo>
                    <a:pt x="3933" y="82030"/>
                  </a:lnTo>
                  <a:lnTo>
                    <a:pt x="9896" y="87279"/>
                  </a:lnTo>
                  <a:lnTo>
                    <a:pt x="28999" y="93110"/>
                  </a:lnTo>
                  <a:lnTo>
                    <a:pt x="79390" y="96854"/>
                  </a:lnTo>
                  <a:lnTo>
                    <a:pt x="132065" y="99933"/>
                  </a:lnTo>
                  <a:lnTo>
                    <a:pt x="180631" y="127060"/>
                  </a:lnTo>
                  <a:lnTo>
                    <a:pt x="206006" y="152856"/>
                  </a:lnTo>
                  <a:lnTo>
                    <a:pt x="222753" y="182726"/>
                  </a:lnTo>
                  <a:lnTo>
                    <a:pt x="229534" y="219392"/>
                  </a:lnTo>
                  <a:lnTo>
                    <a:pt x="224882" y="239955"/>
                  </a:lnTo>
                  <a:lnTo>
                    <a:pt x="220366" y="248714"/>
                  </a:lnTo>
                  <a:lnTo>
                    <a:pt x="202869" y="264685"/>
                  </a:lnTo>
                  <a:lnTo>
                    <a:pt x="191653" y="272219"/>
                  </a:lnTo>
                  <a:lnTo>
                    <a:pt x="166711" y="277471"/>
                  </a:lnTo>
                  <a:lnTo>
                    <a:pt x="112572" y="271311"/>
                  </a:lnTo>
                  <a:lnTo>
                    <a:pt x="67562" y="251594"/>
                  </a:lnTo>
                  <a:lnTo>
                    <a:pt x="42877" y="234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84284" y="391745"/>
              <a:ext cx="216794" cy="314666"/>
            </a:xfrm>
            <a:custGeom>
              <a:avLst/>
              <a:gdLst/>
              <a:ahLst/>
              <a:cxnLst/>
              <a:rect l="0" t="0" r="0" b="0"/>
              <a:pathLst>
                <a:path w="216794" h="314666">
                  <a:moveTo>
                    <a:pt x="174679" y="71508"/>
                  </a:moveTo>
                  <a:lnTo>
                    <a:pt x="154436" y="27546"/>
                  </a:lnTo>
                  <a:lnTo>
                    <a:pt x="129687" y="2850"/>
                  </a:lnTo>
                  <a:lnTo>
                    <a:pt x="117778" y="0"/>
                  </a:lnTo>
                  <a:lnTo>
                    <a:pt x="88948" y="3072"/>
                  </a:lnTo>
                  <a:lnTo>
                    <a:pt x="51012" y="17956"/>
                  </a:lnTo>
                  <a:lnTo>
                    <a:pt x="31588" y="36789"/>
                  </a:lnTo>
                  <a:lnTo>
                    <a:pt x="16327" y="61927"/>
                  </a:lnTo>
                  <a:lnTo>
                    <a:pt x="2328" y="108964"/>
                  </a:lnTo>
                  <a:lnTo>
                    <a:pt x="0" y="158775"/>
                  </a:lnTo>
                  <a:lnTo>
                    <a:pt x="18989" y="218121"/>
                  </a:lnTo>
                  <a:lnTo>
                    <a:pt x="38472" y="254549"/>
                  </a:lnTo>
                  <a:lnTo>
                    <a:pt x="74161" y="295264"/>
                  </a:lnTo>
                  <a:lnTo>
                    <a:pt x="92570" y="309776"/>
                  </a:lnTo>
                  <a:lnTo>
                    <a:pt x="118689" y="314665"/>
                  </a:lnTo>
                  <a:lnTo>
                    <a:pt x="147455" y="311769"/>
                  </a:lnTo>
                  <a:lnTo>
                    <a:pt x="191399" y="293966"/>
                  </a:lnTo>
                  <a:lnTo>
                    <a:pt x="216793" y="282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18236" y="473782"/>
              <a:ext cx="196506" cy="224894"/>
            </a:xfrm>
            <a:custGeom>
              <a:avLst/>
              <a:gdLst/>
              <a:ahLst/>
              <a:cxnLst/>
              <a:rect l="0" t="0" r="0" b="0"/>
              <a:pathLst>
                <a:path w="196506" h="224894">
                  <a:moveTo>
                    <a:pt x="109183" y="73699"/>
                  </a:moveTo>
                  <a:lnTo>
                    <a:pt x="109183" y="51343"/>
                  </a:lnTo>
                  <a:lnTo>
                    <a:pt x="105674" y="43587"/>
                  </a:lnTo>
                  <a:lnTo>
                    <a:pt x="92416" y="31850"/>
                  </a:lnTo>
                  <a:lnTo>
                    <a:pt x="71706" y="28973"/>
                  </a:lnTo>
                  <a:lnTo>
                    <a:pt x="49243" y="32764"/>
                  </a:lnTo>
                  <a:lnTo>
                    <a:pt x="31461" y="42248"/>
                  </a:lnTo>
                  <a:lnTo>
                    <a:pt x="18878" y="57381"/>
                  </a:lnTo>
                  <a:lnTo>
                    <a:pt x="1268" y="101282"/>
                  </a:lnTo>
                  <a:lnTo>
                    <a:pt x="0" y="124563"/>
                  </a:lnTo>
                  <a:lnTo>
                    <a:pt x="4505" y="145438"/>
                  </a:lnTo>
                  <a:lnTo>
                    <a:pt x="32979" y="190872"/>
                  </a:lnTo>
                  <a:lnTo>
                    <a:pt x="49578" y="204935"/>
                  </a:lnTo>
                  <a:lnTo>
                    <a:pt x="88831" y="223495"/>
                  </a:lnTo>
                  <a:lnTo>
                    <a:pt x="109496" y="224893"/>
                  </a:lnTo>
                  <a:lnTo>
                    <a:pt x="119921" y="223628"/>
                  </a:lnTo>
                  <a:lnTo>
                    <a:pt x="140862" y="212864"/>
                  </a:lnTo>
                  <a:lnTo>
                    <a:pt x="169263" y="187073"/>
                  </a:lnTo>
                  <a:lnTo>
                    <a:pt x="183848" y="166202"/>
                  </a:lnTo>
                  <a:lnTo>
                    <a:pt x="194230" y="141328"/>
                  </a:lnTo>
                  <a:lnTo>
                    <a:pt x="196505" y="114675"/>
                  </a:lnTo>
                  <a:lnTo>
                    <a:pt x="188433" y="59437"/>
                  </a:lnTo>
                  <a:lnTo>
                    <a:pt x="178938" y="23070"/>
                  </a:lnTo>
                  <a:lnTo>
                    <a:pt x="172064" y="15380"/>
                  </a:lnTo>
                  <a:lnTo>
                    <a:pt x="1302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43233" y="263212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19" y="167094"/>
                  </a:lnTo>
                  <a:lnTo>
                    <a:pt x="9065" y="224339"/>
                  </a:lnTo>
                  <a:lnTo>
                    <a:pt x="21789" y="286429"/>
                  </a:lnTo>
                  <a:lnTo>
                    <a:pt x="35239" y="346437"/>
                  </a:lnTo>
                  <a:lnTo>
                    <a:pt x="49542" y="399734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60950" y="149148"/>
              <a:ext cx="208667" cy="567487"/>
            </a:xfrm>
            <a:custGeom>
              <a:avLst/>
              <a:gdLst/>
              <a:ahLst/>
              <a:cxnLst/>
              <a:rect l="0" t="0" r="0" b="0"/>
              <a:pathLst>
                <a:path w="208667" h="567487">
                  <a:moveTo>
                    <a:pt x="124439" y="377276"/>
                  </a:moveTo>
                  <a:lnTo>
                    <a:pt x="104195" y="333314"/>
                  </a:lnTo>
                  <a:lnTo>
                    <a:pt x="88535" y="319523"/>
                  </a:lnTo>
                  <a:lnTo>
                    <a:pt x="79446" y="314208"/>
                  </a:lnTo>
                  <a:lnTo>
                    <a:pt x="59988" y="311421"/>
                  </a:lnTo>
                  <a:lnTo>
                    <a:pt x="49886" y="312316"/>
                  </a:lnTo>
                  <a:lnTo>
                    <a:pt x="32422" y="322669"/>
                  </a:lnTo>
                  <a:lnTo>
                    <a:pt x="18032" y="338968"/>
                  </a:lnTo>
                  <a:lnTo>
                    <a:pt x="7736" y="357911"/>
                  </a:lnTo>
                  <a:lnTo>
                    <a:pt x="0" y="414309"/>
                  </a:lnTo>
                  <a:lnTo>
                    <a:pt x="1592" y="468603"/>
                  </a:lnTo>
                  <a:lnTo>
                    <a:pt x="17274" y="524224"/>
                  </a:lnTo>
                  <a:lnTo>
                    <a:pt x="28457" y="545532"/>
                  </a:lnTo>
                  <a:lnTo>
                    <a:pt x="44345" y="560461"/>
                  </a:lnTo>
                  <a:lnTo>
                    <a:pt x="53496" y="566080"/>
                  </a:lnTo>
                  <a:lnTo>
                    <a:pt x="63105" y="567486"/>
                  </a:lnTo>
                  <a:lnTo>
                    <a:pt x="83141" y="562810"/>
                  </a:lnTo>
                  <a:lnTo>
                    <a:pt x="100625" y="546693"/>
                  </a:lnTo>
                  <a:lnTo>
                    <a:pt x="136502" y="498219"/>
                  </a:lnTo>
                  <a:lnTo>
                    <a:pt x="155829" y="446257"/>
                  </a:lnTo>
                  <a:lnTo>
                    <a:pt x="163375" y="397585"/>
                  </a:lnTo>
                  <a:lnTo>
                    <a:pt x="165611" y="336760"/>
                  </a:lnTo>
                  <a:lnTo>
                    <a:pt x="166273" y="283643"/>
                  </a:lnTo>
                  <a:lnTo>
                    <a:pt x="166497" y="223774"/>
                  </a:lnTo>
                  <a:lnTo>
                    <a:pt x="166541" y="166887"/>
                  </a:lnTo>
                  <a:lnTo>
                    <a:pt x="160961" y="116179"/>
                  </a:lnTo>
                  <a:lnTo>
                    <a:pt x="145221" y="58580"/>
                  </a:lnTo>
                  <a:lnTo>
                    <a:pt x="131403" y="10297"/>
                  </a:lnTo>
                  <a:lnTo>
                    <a:pt x="125572" y="3942"/>
                  </a:lnTo>
                  <a:lnTo>
                    <a:pt x="118175" y="875"/>
                  </a:lnTo>
                  <a:lnTo>
                    <a:pt x="109734" y="0"/>
                  </a:lnTo>
                  <a:lnTo>
                    <a:pt x="104107" y="6436"/>
                  </a:lnTo>
                  <a:lnTo>
                    <a:pt x="96188" y="49029"/>
                  </a:lnTo>
                  <a:lnTo>
                    <a:pt x="95011" y="103763"/>
                  </a:lnTo>
                  <a:lnTo>
                    <a:pt x="101381" y="165365"/>
                  </a:lnTo>
                  <a:lnTo>
                    <a:pt x="108575" y="222593"/>
                  </a:lnTo>
                  <a:lnTo>
                    <a:pt x="117919" y="281661"/>
                  </a:lnTo>
                  <a:lnTo>
                    <a:pt x="132726" y="344871"/>
                  </a:lnTo>
                  <a:lnTo>
                    <a:pt x="149251" y="398870"/>
                  </a:lnTo>
                  <a:lnTo>
                    <a:pt x="169027" y="457105"/>
                  </a:lnTo>
                  <a:lnTo>
                    <a:pt x="208666" y="51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74901" y="61065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Straight Connector 23"/>
          <p:cNvCxnSpPr/>
          <p:nvPr/>
        </p:nvCxnSpPr>
        <p:spPr>
          <a:xfrm flipH="1">
            <a:off x="2717926" y="4287646"/>
            <a:ext cx="355854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/>
          <p:cNvGrpSpPr/>
          <p:nvPr/>
        </p:nvGrpSpPr>
        <p:grpSpPr>
          <a:xfrm>
            <a:off x="2834315" y="3729654"/>
            <a:ext cx="1325956" cy="505522"/>
            <a:chOff x="2834315" y="3729654"/>
            <a:chExt cx="1325956" cy="505522"/>
          </a:xfrm>
        </p:grpSpPr>
        <p:sp>
          <p:nvSpPr>
            <p:cNvPr id="25" name="Freeform 24"/>
            <p:cNvSpPr/>
            <p:nvPr/>
          </p:nvSpPr>
          <p:spPr>
            <a:xfrm>
              <a:off x="2834315" y="3908638"/>
              <a:ext cx="396129" cy="319076"/>
            </a:xfrm>
            <a:custGeom>
              <a:avLst/>
              <a:gdLst/>
              <a:ahLst/>
              <a:cxnLst/>
              <a:rect l="0" t="0" r="0" b="0"/>
              <a:pathLst>
                <a:path w="396129" h="319076">
                  <a:moveTo>
                    <a:pt x="9892" y="42115"/>
                  </a:moveTo>
                  <a:lnTo>
                    <a:pt x="1559" y="79592"/>
                  </a:lnTo>
                  <a:lnTo>
                    <a:pt x="3134" y="114440"/>
                  </a:lnTo>
                  <a:lnTo>
                    <a:pt x="8557" y="168835"/>
                  </a:lnTo>
                  <a:lnTo>
                    <a:pt x="15086" y="213153"/>
                  </a:lnTo>
                  <a:lnTo>
                    <a:pt x="13355" y="225160"/>
                  </a:lnTo>
                  <a:lnTo>
                    <a:pt x="0" y="254407"/>
                  </a:lnTo>
                  <a:lnTo>
                    <a:pt x="3936" y="274507"/>
                  </a:lnTo>
                  <a:lnTo>
                    <a:pt x="19306" y="305554"/>
                  </a:lnTo>
                  <a:lnTo>
                    <a:pt x="26696" y="310157"/>
                  </a:lnTo>
                  <a:lnTo>
                    <a:pt x="35133" y="310887"/>
                  </a:lnTo>
                  <a:lnTo>
                    <a:pt x="44267" y="309034"/>
                  </a:lnTo>
                  <a:lnTo>
                    <a:pt x="60655" y="297616"/>
                  </a:lnTo>
                  <a:lnTo>
                    <a:pt x="89274" y="274576"/>
                  </a:lnTo>
                  <a:lnTo>
                    <a:pt x="110684" y="258905"/>
                  </a:lnTo>
                  <a:lnTo>
                    <a:pt x="129314" y="230351"/>
                  </a:lnTo>
                  <a:lnTo>
                    <a:pt x="149823" y="173228"/>
                  </a:lnTo>
                  <a:lnTo>
                    <a:pt x="153482" y="169297"/>
                  </a:lnTo>
                  <a:lnTo>
                    <a:pt x="157092" y="171357"/>
                  </a:lnTo>
                  <a:lnTo>
                    <a:pt x="176879" y="208284"/>
                  </a:lnTo>
                  <a:lnTo>
                    <a:pt x="178539" y="220744"/>
                  </a:lnTo>
                  <a:lnTo>
                    <a:pt x="174375" y="258299"/>
                  </a:lnTo>
                  <a:lnTo>
                    <a:pt x="180872" y="277016"/>
                  </a:lnTo>
                  <a:lnTo>
                    <a:pt x="197684" y="300708"/>
                  </a:lnTo>
                  <a:lnTo>
                    <a:pt x="223072" y="316956"/>
                  </a:lnTo>
                  <a:lnTo>
                    <a:pt x="245799" y="319075"/>
                  </a:lnTo>
                  <a:lnTo>
                    <a:pt x="269158" y="314946"/>
                  </a:lnTo>
                  <a:lnTo>
                    <a:pt x="287338" y="305313"/>
                  </a:lnTo>
                  <a:lnTo>
                    <a:pt x="331550" y="268064"/>
                  </a:lnTo>
                  <a:lnTo>
                    <a:pt x="343654" y="262937"/>
                  </a:lnTo>
                  <a:lnTo>
                    <a:pt x="360222" y="244763"/>
                  </a:lnTo>
                  <a:lnTo>
                    <a:pt x="384403" y="188687"/>
                  </a:lnTo>
                  <a:lnTo>
                    <a:pt x="396128" y="136015"/>
                  </a:lnTo>
                  <a:lnTo>
                    <a:pt x="395344" y="94503"/>
                  </a:lnTo>
                  <a:lnTo>
                    <a:pt x="384598" y="38555"/>
                  </a:lnTo>
                  <a:lnTo>
                    <a:pt x="378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56676" y="4000289"/>
              <a:ext cx="198185" cy="234734"/>
            </a:xfrm>
            <a:custGeom>
              <a:avLst/>
              <a:gdLst/>
              <a:ahLst/>
              <a:cxnLst/>
              <a:rect l="0" t="0" r="0" b="0"/>
              <a:pathLst>
                <a:path w="198185" h="234734">
                  <a:moveTo>
                    <a:pt x="145542" y="97863"/>
                  </a:moveTo>
                  <a:lnTo>
                    <a:pt x="142422" y="55171"/>
                  </a:lnTo>
                  <a:lnTo>
                    <a:pt x="135966" y="35604"/>
                  </a:lnTo>
                  <a:lnTo>
                    <a:pt x="125298" y="19109"/>
                  </a:lnTo>
                  <a:lnTo>
                    <a:pt x="109638" y="7099"/>
                  </a:lnTo>
                  <a:lnTo>
                    <a:pt x="100549" y="2258"/>
                  </a:lnTo>
                  <a:lnTo>
                    <a:pt x="81091" y="0"/>
                  </a:lnTo>
                  <a:lnTo>
                    <a:pt x="70989" y="1035"/>
                  </a:lnTo>
                  <a:lnTo>
                    <a:pt x="53526" y="11544"/>
                  </a:lnTo>
                  <a:lnTo>
                    <a:pt x="39135" y="27913"/>
                  </a:lnTo>
                  <a:lnTo>
                    <a:pt x="28840" y="46887"/>
                  </a:lnTo>
                  <a:lnTo>
                    <a:pt x="21104" y="103304"/>
                  </a:lnTo>
                  <a:lnTo>
                    <a:pt x="20046" y="132257"/>
                  </a:lnTo>
                  <a:lnTo>
                    <a:pt x="10218" y="154482"/>
                  </a:lnTo>
                  <a:lnTo>
                    <a:pt x="2683" y="163685"/>
                  </a:lnTo>
                  <a:lnTo>
                    <a:pt x="0" y="174500"/>
                  </a:lnTo>
                  <a:lnTo>
                    <a:pt x="3257" y="198994"/>
                  </a:lnTo>
                  <a:lnTo>
                    <a:pt x="18246" y="227913"/>
                  </a:lnTo>
                  <a:lnTo>
                    <a:pt x="25583" y="232526"/>
                  </a:lnTo>
                  <a:lnTo>
                    <a:pt x="43094" y="234532"/>
                  </a:lnTo>
                  <a:lnTo>
                    <a:pt x="51506" y="231089"/>
                  </a:lnTo>
                  <a:lnTo>
                    <a:pt x="67093" y="217906"/>
                  </a:lnTo>
                  <a:lnTo>
                    <a:pt x="112736" y="155032"/>
                  </a:lnTo>
                  <a:lnTo>
                    <a:pt x="122164" y="98410"/>
                  </a:lnTo>
                  <a:lnTo>
                    <a:pt x="122938" y="84189"/>
                  </a:lnTo>
                  <a:lnTo>
                    <a:pt x="124623" y="79389"/>
                  </a:lnTo>
                  <a:lnTo>
                    <a:pt x="126917" y="80867"/>
                  </a:lnTo>
                  <a:lnTo>
                    <a:pt x="129616" y="86532"/>
                  </a:lnTo>
                  <a:lnTo>
                    <a:pt x="133414" y="122451"/>
                  </a:lnTo>
                  <a:lnTo>
                    <a:pt x="128063" y="144276"/>
                  </a:lnTo>
                  <a:lnTo>
                    <a:pt x="123361" y="153371"/>
                  </a:lnTo>
                  <a:lnTo>
                    <a:pt x="122566" y="161774"/>
                  </a:lnTo>
                  <a:lnTo>
                    <a:pt x="127922" y="177350"/>
                  </a:lnTo>
                  <a:lnTo>
                    <a:pt x="144090" y="204862"/>
                  </a:lnTo>
                  <a:lnTo>
                    <a:pt x="160105" y="218728"/>
                  </a:lnTo>
                  <a:lnTo>
                    <a:pt x="182612" y="229991"/>
                  </a:lnTo>
                  <a:lnTo>
                    <a:pt x="198184" y="234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39088" y="3729654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42114" y="0"/>
                  </a:moveTo>
                  <a:lnTo>
                    <a:pt x="33781" y="37478"/>
                  </a:lnTo>
                  <a:lnTo>
                    <a:pt x="32019" y="94490"/>
                  </a:lnTo>
                  <a:lnTo>
                    <a:pt x="26125" y="150440"/>
                  </a:lnTo>
                  <a:lnTo>
                    <a:pt x="23310" y="193984"/>
                  </a:lnTo>
                  <a:lnTo>
                    <a:pt x="22058" y="239463"/>
                  </a:lnTo>
                  <a:lnTo>
                    <a:pt x="21502" y="283073"/>
                  </a:lnTo>
                  <a:lnTo>
                    <a:pt x="21189" y="341497"/>
                  </a:lnTo>
                  <a:lnTo>
                    <a:pt x="21097" y="395852"/>
                  </a:lnTo>
                  <a:lnTo>
                    <a:pt x="14836" y="42198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33803" y="3892044"/>
              <a:ext cx="242157" cy="58710"/>
            </a:xfrm>
            <a:custGeom>
              <a:avLst/>
              <a:gdLst/>
              <a:ahLst/>
              <a:cxnLst/>
              <a:rect l="0" t="0" r="0" b="0"/>
              <a:pathLst>
                <a:path w="242157" h="58710">
                  <a:moveTo>
                    <a:pt x="242156" y="6066"/>
                  </a:moveTo>
                  <a:lnTo>
                    <a:pt x="209704" y="0"/>
                  </a:lnTo>
                  <a:lnTo>
                    <a:pt x="157814" y="10625"/>
                  </a:lnTo>
                  <a:lnTo>
                    <a:pt x="107386" y="31056"/>
                  </a:lnTo>
                  <a:lnTo>
                    <a:pt x="52364" y="47570"/>
                  </a:lnTo>
                  <a:lnTo>
                    <a:pt x="0" y="58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65430" y="3968798"/>
              <a:ext cx="189514" cy="212156"/>
            </a:xfrm>
            <a:custGeom>
              <a:avLst/>
              <a:gdLst/>
              <a:ahLst/>
              <a:cxnLst/>
              <a:rect l="0" t="0" r="0" b="0"/>
              <a:pathLst>
                <a:path w="189514" h="212156">
                  <a:moveTo>
                    <a:pt x="0" y="97768"/>
                  </a:moveTo>
                  <a:lnTo>
                    <a:pt x="58617" y="97768"/>
                  </a:lnTo>
                  <a:lnTo>
                    <a:pt x="112791" y="96598"/>
                  </a:lnTo>
                  <a:lnTo>
                    <a:pt x="152223" y="88193"/>
                  </a:lnTo>
                  <a:lnTo>
                    <a:pt x="171380" y="77524"/>
                  </a:lnTo>
                  <a:lnTo>
                    <a:pt x="177424" y="69064"/>
                  </a:lnTo>
                  <a:lnTo>
                    <a:pt x="184140" y="47186"/>
                  </a:lnTo>
                  <a:lnTo>
                    <a:pt x="182422" y="37141"/>
                  </a:lnTo>
                  <a:lnTo>
                    <a:pt x="171154" y="19739"/>
                  </a:lnTo>
                  <a:lnTo>
                    <a:pt x="151327" y="7327"/>
                  </a:lnTo>
                  <a:lnTo>
                    <a:pt x="139490" y="2378"/>
                  </a:lnTo>
                  <a:lnTo>
                    <a:pt x="113858" y="0"/>
                  </a:lnTo>
                  <a:lnTo>
                    <a:pt x="89208" y="4012"/>
                  </a:lnTo>
                  <a:lnTo>
                    <a:pt x="70454" y="13595"/>
                  </a:lnTo>
                  <a:lnTo>
                    <a:pt x="46742" y="37733"/>
                  </a:lnTo>
                  <a:lnTo>
                    <a:pt x="22129" y="87652"/>
                  </a:lnTo>
                  <a:lnTo>
                    <a:pt x="13966" y="122067"/>
                  </a:lnTo>
                  <a:lnTo>
                    <a:pt x="14396" y="147172"/>
                  </a:lnTo>
                  <a:lnTo>
                    <a:pt x="33736" y="191885"/>
                  </a:lnTo>
                  <a:lnTo>
                    <a:pt x="40038" y="202626"/>
                  </a:lnTo>
                  <a:lnTo>
                    <a:pt x="48919" y="208618"/>
                  </a:lnTo>
                  <a:lnTo>
                    <a:pt x="71265" y="212155"/>
                  </a:lnTo>
                  <a:lnTo>
                    <a:pt x="123738" y="204894"/>
                  </a:lnTo>
                  <a:lnTo>
                    <a:pt x="169805" y="195314"/>
                  </a:lnTo>
                  <a:lnTo>
                    <a:pt x="189513" y="192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24427" y="3989771"/>
              <a:ext cx="235844" cy="245405"/>
            </a:xfrm>
            <a:custGeom>
              <a:avLst/>
              <a:gdLst/>
              <a:ahLst/>
              <a:cxnLst/>
              <a:rect l="0" t="0" r="0" b="0"/>
              <a:pathLst>
                <a:path w="235844" h="245405">
                  <a:moveTo>
                    <a:pt x="14744" y="108381"/>
                  </a:moveTo>
                  <a:lnTo>
                    <a:pt x="9155" y="170473"/>
                  </a:lnTo>
                  <a:lnTo>
                    <a:pt x="13199" y="227172"/>
                  </a:lnTo>
                  <a:lnTo>
                    <a:pt x="12888" y="245404"/>
                  </a:lnTo>
                  <a:lnTo>
                    <a:pt x="11167" y="245354"/>
                  </a:lnTo>
                  <a:lnTo>
                    <a:pt x="0" y="220055"/>
                  </a:lnTo>
                  <a:lnTo>
                    <a:pt x="235" y="210906"/>
                  </a:lnTo>
                  <a:lnTo>
                    <a:pt x="8235" y="181262"/>
                  </a:lnTo>
                  <a:lnTo>
                    <a:pt x="4976" y="123741"/>
                  </a:lnTo>
                  <a:lnTo>
                    <a:pt x="10030" y="83166"/>
                  </a:lnTo>
                  <a:lnTo>
                    <a:pt x="24526" y="47098"/>
                  </a:lnTo>
                  <a:lnTo>
                    <a:pt x="40149" y="31231"/>
                  </a:lnTo>
                  <a:lnTo>
                    <a:pt x="71794" y="15721"/>
                  </a:lnTo>
                  <a:lnTo>
                    <a:pt x="129999" y="0"/>
                  </a:lnTo>
                  <a:lnTo>
                    <a:pt x="188246" y="1271"/>
                  </a:lnTo>
                  <a:lnTo>
                    <a:pt x="235843" y="3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2" name="Straight Connector 31"/>
          <p:cNvCxnSpPr/>
          <p:nvPr/>
        </p:nvCxnSpPr>
        <p:spPr>
          <a:xfrm>
            <a:off x="4339209" y="3392804"/>
            <a:ext cx="0" cy="173710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4612995" y="3792825"/>
            <a:ext cx="333602" cy="442198"/>
            <a:chOff x="4612995" y="3792825"/>
            <a:chExt cx="333602" cy="442198"/>
          </a:xfrm>
        </p:grpSpPr>
        <p:sp>
          <p:nvSpPr>
            <p:cNvPr id="33" name="Freeform 32"/>
            <p:cNvSpPr/>
            <p:nvPr/>
          </p:nvSpPr>
          <p:spPr>
            <a:xfrm>
              <a:off x="4623523" y="3982338"/>
              <a:ext cx="18670" cy="252685"/>
            </a:xfrm>
            <a:custGeom>
              <a:avLst/>
              <a:gdLst/>
              <a:ahLst/>
              <a:cxnLst/>
              <a:rect l="0" t="0" r="0" b="0"/>
              <a:pathLst>
                <a:path w="18670" h="252685">
                  <a:moveTo>
                    <a:pt x="0" y="0"/>
                  </a:moveTo>
                  <a:lnTo>
                    <a:pt x="5590" y="58616"/>
                  </a:lnTo>
                  <a:lnTo>
                    <a:pt x="10723" y="113960"/>
                  </a:lnTo>
                  <a:lnTo>
                    <a:pt x="18669" y="176885"/>
                  </a:lnTo>
                  <a:lnTo>
                    <a:pt x="17230" y="21735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12995" y="37928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28809" y="3912338"/>
              <a:ext cx="217788" cy="319902"/>
            </a:xfrm>
            <a:custGeom>
              <a:avLst/>
              <a:gdLst/>
              <a:ahLst/>
              <a:cxnLst/>
              <a:rect l="0" t="0" r="0" b="0"/>
              <a:pathLst>
                <a:path w="217788" h="319902">
                  <a:moveTo>
                    <a:pt x="157927" y="38415"/>
                  </a:moveTo>
                  <a:lnTo>
                    <a:pt x="128618" y="9106"/>
                  </a:lnTo>
                  <a:lnTo>
                    <a:pt x="109026" y="1992"/>
                  </a:lnTo>
                  <a:lnTo>
                    <a:pt x="85890" y="0"/>
                  </a:lnTo>
                  <a:lnTo>
                    <a:pt x="63910" y="3014"/>
                  </a:lnTo>
                  <a:lnTo>
                    <a:pt x="45561" y="11372"/>
                  </a:lnTo>
                  <a:lnTo>
                    <a:pt x="37393" y="16877"/>
                  </a:lnTo>
                  <a:lnTo>
                    <a:pt x="25198" y="32352"/>
                  </a:lnTo>
                  <a:lnTo>
                    <a:pt x="17048" y="52098"/>
                  </a:lnTo>
                  <a:lnTo>
                    <a:pt x="13630" y="88352"/>
                  </a:lnTo>
                  <a:lnTo>
                    <a:pt x="16976" y="110912"/>
                  </a:lnTo>
                  <a:lnTo>
                    <a:pt x="21845" y="119501"/>
                  </a:lnTo>
                  <a:lnTo>
                    <a:pt x="36615" y="132165"/>
                  </a:lnTo>
                  <a:lnTo>
                    <a:pt x="45467" y="134840"/>
                  </a:lnTo>
                  <a:lnTo>
                    <a:pt x="105579" y="141877"/>
                  </a:lnTo>
                  <a:lnTo>
                    <a:pt x="147456" y="157681"/>
                  </a:lnTo>
                  <a:lnTo>
                    <a:pt x="189524" y="182986"/>
                  </a:lnTo>
                  <a:lnTo>
                    <a:pt x="204336" y="199765"/>
                  </a:lnTo>
                  <a:lnTo>
                    <a:pt x="213648" y="220090"/>
                  </a:lnTo>
                  <a:lnTo>
                    <a:pt x="217787" y="244721"/>
                  </a:lnTo>
                  <a:lnTo>
                    <a:pt x="213387" y="265027"/>
                  </a:lnTo>
                  <a:lnTo>
                    <a:pt x="191499" y="297127"/>
                  </a:lnTo>
                  <a:lnTo>
                    <a:pt x="165924" y="313292"/>
                  </a:lnTo>
                  <a:lnTo>
                    <a:pt x="130531" y="319901"/>
                  </a:lnTo>
                  <a:lnTo>
                    <a:pt x="85055" y="313729"/>
                  </a:lnTo>
                  <a:lnTo>
                    <a:pt x="26105" y="297863"/>
                  </a:lnTo>
                  <a:lnTo>
                    <a:pt x="0" y="29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7" name="Straight Connector 36"/>
          <p:cNvCxnSpPr/>
          <p:nvPr/>
        </p:nvCxnSpPr>
        <p:spPr>
          <a:xfrm flipH="1" flipV="1">
            <a:off x="5041900" y="3429000"/>
            <a:ext cx="317500" cy="8509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5498906" y="3549001"/>
            <a:ext cx="714422" cy="666653"/>
            <a:chOff x="5498906" y="3549001"/>
            <a:chExt cx="714422" cy="666653"/>
          </a:xfrm>
        </p:grpSpPr>
        <p:sp>
          <p:nvSpPr>
            <p:cNvPr id="38" name="Freeform 37"/>
            <p:cNvSpPr/>
            <p:nvPr/>
          </p:nvSpPr>
          <p:spPr>
            <a:xfrm>
              <a:off x="5498906" y="3873718"/>
              <a:ext cx="156411" cy="321988"/>
            </a:xfrm>
            <a:custGeom>
              <a:avLst/>
              <a:gdLst/>
              <a:ahLst/>
              <a:cxnLst/>
              <a:rect l="0" t="0" r="0" b="0"/>
              <a:pathLst>
                <a:path w="156411" h="321988">
                  <a:moveTo>
                    <a:pt x="156410" y="55977"/>
                  </a:moveTo>
                  <a:lnTo>
                    <a:pt x="146835" y="31931"/>
                  </a:lnTo>
                  <a:lnTo>
                    <a:pt x="136167" y="17604"/>
                  </a:lnTo>
                  <a:lnTo>
                    <a:pt x="111418" y="1974"/>
                  </a:lnTo>
                  <a:lnTo>
                    <a:pt x="91960" y="0"/>
                  </a:lnTo>
                  <a:lnTo>
                    <a:pt x="72783" y="4193"/>
                  </a:lnTo>
                  <a:lnTo>
                    <a:pt x="41409" y="25948"/>
                  </a:lnTo>
                  <a:lnTo>
                    <a:pt x="28090" y="40291"/>
                  </a:lnTo>
                  <a:lnTo>
                    <a:pt x="6166" y="88270"/>
                  </a:lnTo>
                  <a:lnTo>
                    <a:pt x="0" y="146628"/>
                  </a:lnTo>
                  <a:lnTo>
                    <a:pt x="102" y="196051"/>
                  </a:lnTo>
                  <a:lnTo>
                    <a:pt x="9361" y="240850"/>
                  </a:lnTo>
                  <a:lnTo>
                    <a:pt x="33291" y="281420"/>
                  </a:lnTo>
                  <a:lnTo>
                    <a:pt x="62609" y="308129"/>
                  </a:lnTo>
                  <a:lnTo>
                    <a:pt x="83135" y="319343"/>
                  </a:lnTo>
                  <a:lnTo>
                    <a:pt x="103957" y="321987"/>
                  </a:lnTo>
                  <a:lnTo>
                    <a:pt x="123739" y="318094"/>
                  </a:lnTo>
                  <a:lnTo>
                    <a:pt x="140330" y="308564"/>
                  </a:lnTo>
                  <a:lnTo>
                    <a:pt x="149263" y="296530"/>
                  </a:lnTo>
                  <a:lnTo>
                    <a:pt x="156410" y="277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04018" y="3966220"/>
              <a:ext cx="197868" cy="229781"/>
            </a:xfrm>
            <a:custGeom>
              <a:avLst/>
              <a:gdLst/>
              <a:ahLst/>
              <a:cxnLst/>
              <a:rect l="0" t="0" r="0" b="0"/>
              <a:pathLst>
                <a:path w="197868" h="229781">
                  <a:moveTo>
                    <a:pt x="130283" y="5589"/>
                  </a:moveTo>
                  <a:lnTo>
                    <a:pt x="113515" y="0"/>
                  </a:lnTo>
                  <a:lnTo>
                    <a:pt x="95924" y="376"/>
                  </a:lnTo>
                  <a:lnTo>
                    <a:pt x="76408" y="5612"/>
                  </a:lnTo>
                  <a:lnTo>
                    <a:pt x="38402" y="28037"/>
                  </a:lnTo>
                  <a:lnTo>
                    <a:pt x="23937" y="42472"/>
                  </a:lnTo>
                  <a:lnTo>
                    <a:pt x="1216" y="90515"/>
                  </a:lnTo>
                  <a:lnTo>
                    <a:pt x="0" y="111184"/>
                  </a:lnTo>
                  <a:lnTo>
                    <a:pt x="8752" y="153050"/>
                  </a:lnTo>
                  <a:lnTo>
                    <a:pt x="37386" y="193945"/>
                  </a:lnTo>
                  <a:lnTo>
                    <a:pt x="60774" y="217116"/>
                  </a:lnTo>
                  <a:lnTo>
                    <a:pt x="79503" y="227503"/>
                  </a:lnTo>
                  <a:lnTo>
                    <a:pt x="102645" y="229780"/>
                  </a:lnTo>
                  <a:lnTo>
                    <a:pt x="127358" y="225722"/>
                  </a:lnTo>
                  <a:lnTo>
                    <a:pt x="150040" y="216120"/>
                  </a:lnTo>
                  <a:lnTo>
                    <a:pt x="165580" y="197814"/>
                  </a:lnTo>
                  <a:lnTo>
                    <a:pt x="189047" y="142817"/>
                  </a:lnTo>
                  <a:lnTo>
                    <a:pt x="197867" y="110980"/>
                  </a:lnTo>
                  <a:lnTo>
                    <a:pt x="196195" y="89864"/>
                  </a:lnTo>
                  <a:lnTo>
                    <a:pt x="183087" y="58246"/>
                  </a:lnTo>
                  <a:lnTo>
                    <a:pt x="158797" y="32240"/>
                  </a:lnTo>
                  <a:lnTo>
                    <a:pt x="9869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51573" y="3687540"/>
              <a:ext cx="30128" cy="494840"/>
            </a:xfrm>
            <a:custGeom>
              <a:avLst/>
              <a:gdLst/>
              <a:ahLst/>
              <a:cxnLst/>
              <a:rect l="0" t="0" r="0" b="0"/>
              <a:pathLst>
                <a:path w="30128" h="494840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1" y="173216"/>
                  </a:lnTo>
                  <a:lnTo>
                    <a:pt x="8436" y="225628"/>
                  </a:lnTo>
                  <a:lnTo>
                    <a:pt x="8882" y="282492"/>
                  </a:lnTo>
                  <a:lnTo>
                    <a:pt x="9013" y="333266"/>
                  </a:lnTo>
                  <a:lnTo>
                    <a:pt x="9058" y="392344"/>
                  </a:lnTo>
                  <a:lnTo>
                    <a:pt x="11407" y="446734"/>
                  </a:lnTo>
                  <a:lnTo>
                    <a:pt x="3012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36651" y="3549001"/>
              <a:ext cx="176677" cy="666653"/>
            </a:xfrm>
            <a:custGeom>
              <a:avLst/>
              <a:gdLst/>
              <a:ahLst/>
              <a:cxnLst/>
              <a:rect l="0" t="0" r="0" b="0"/>
              <a:pathLst>
                <a:path w="176677" h="666653">
                  <a:moveTo>
                    <a:pt x="124033" y="517565"/>
                  </a:moveTo>
                  <a:lnTo>
                    <a:pt x="124034" y="495208"/>
                  </a:lnTo>
                  <a:lnTo>
                    <a:pt x="112855" y="464537"/>
                  </a:lnTo>
                  <a:lnTo>
                    <a:pt x="98008" y="449933"/>
                  </a:lnTo>
                  <a:lnTo>
                    <a:pt x="89135" y="444401"/>
                  </a:lnTo>
                  <a:lnTo>
                    <a:pt x="79711" y="443053"/>
                  </a:lnTo>
                  <a:lnTo>
                    <a:pt x="59881" y="447794"/>
                  </a:lnTo>
                  <a:lnTo>
                    <a:pt x="34575" y="463617"/>
                  </a:lnTo>
                  <a:lnTo>
                    <a:pt x="22663" y="479550"/>
                  </a:lnTo>
                  <a:lnTo>
                    <a:pt x="5484" y="518375"/>
                  </a:lnTo>
                  <a:lnTo>
                    <a:pt x="0" y="554980"/>
                  </a:lnTo>
                  <a:lnTo>
                    <a:pt x="3965" y="589872"/>
                  </a:lnTo>
                  <a:lnTo>
                    <a:pt x="18138" y="622438"/>
                  </a:lnTo>
                  <a:lnTo>
                    <a:pt x="37155" y="648724"/>
                  </a:lnTo>
                  <a:lnTo>
                    <a:pt x="63196" y="665741"/>
                  </a:lnTo>
                  <a:lnTo>
                    <a:pt x="72947" y="666652"/>
                  </a:lnTo>
                  <a:lnTo>
                    <a:pt x="93139" y="661425"/>
                  </a:lnTo>
                  <a:lnTo>
                    <a:pt x="118649" y="645328"/>
                  </a:lnTo>
                  <a:lnTo>
                    <a:pt x="127490" y="626211"/>
                  </a:lnTo>
                  <a:lnTo>
                    <a:pt x="138754" y="570221"/>
                  </a:lnTo>
                  <a:lnTo>
                    <a:pt x="154391" y="520039"/>
                  </a:lnTo>
                  <a:lnTo>
                    <a:pt x="168253" y="468125"/>
                  </a:lnTo>
                  <a:lnTo>
                    <a:pt x="172933" y="426962"/>
                  </a:lnTo>
                  <a:lnTo>
                    <a:pt x="175012" y="382541"/>
                  </a:lnTo>
                  <a:lnTo>
                    <a:pt x="175936" y="339401"/>
                  </a:lnTo>
                  <a:lnTo>
                    <a:pt x="176348" y="293712"/>
                  </a:lnTo>
                  <a:lnTo>
                    <a:pt x="176530" y="247279"/>
                  </a:lnTo>
                  <a:lnTo>
                    <a:pt x="176611" y="203245"/>
                  </a:lnTo>
                  <a:lnTo>
                    <a:pt x="171068" y="144583"/>
                  </a:lnTo>
                  <a:lnTo>
                    <a:pt x="162015" y="90157"/>
                  </a:lnTo>
                  <a:lnTo>
                    <a:pt x="147307" y="28940"/>
                  </a:lnTo>
                  <a:lnTo>
                    <a:pt x="135937" y="4430"/>
                  </a:lnTo>
                  <a:lnTo>
                    <a:pt x="130800" y="0"/>
                  </a:lnTo>
                  <a:lnTo>
                    <a:pt x="126205" y="556"/>
                  </a:lnTo>
                  <a:lnTo>
                    <a:pt x="121971" y="4437"/>
                  </a:lnTo>
                  <a:lnTo>
                    <a:pt x="110424" y="32254"/>
                  </a:lnTo>
                  <a:lnTo>
                    <a:pt x="97212" y="91982"/>
                  </a:lnTo>
                  <a:lnTo>
                    <a:pt x="93859" y="143982"/>
                  </a:lnTo>
                  <a:lnTo>
                    <a:pt x="92866" y="204493"/>
                  </a:lnTo>
                  <a:lnTo>
                    <a:pt x="92634" y="250130"/>
                  </a:lnTo>
                  <a:lnTo>
                    <a:pt x="92503" y="305094"/>
                  </a:lnTo>
                  <a:lnTo>
                    <a:pt x="100864" y="361862"/>
                  </a:lnTo>
                  <a:lnTo>
                    <a:pt x="110409" y="421778"/>
                  </a:lnTo>
                  <a:lnTo>
                    <a:pt x="120647" y="477616"/>
                  </a:lnTo>
                  <a:lnTo>
                    <a:pt x="131089" y="531204"/>
                  </a:lnTo>
                  <a:lnTo>
                    <a:pt x="142761" y="580618"/>
                  </a:lnTo>
                  <a:lnTo>
                    <a:pt x="159348" y="609297"/>
                  </a:lnTo>
                  <a:lnTo>
                    <a:pt x="176676" y="622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3" name="Straight Connector 42"/>
          <p:cNvCxnSpPr/>
          <p:nvPr/>
        </p:nvCxnSpPr>
        <p:spPr>
          <a:xfrm>
            <a:off x="3160014" y="4308728"/>
            <a:ext cx="452755" cy="7791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3349575" y="4329779"/>
            <a:ext cx="305733" cy="652767"/>
            <a:chOff x="3349575" y="4329779"/>
            <a:chExt cx="305733" cy="652767"/>
          </a:xfrm>
        </p:grpSpPr>
        <p:sp>
          <p:nvSpPr>
            <p:cNvPr id="44" name="Freeform 43"/>
            <p:cNvSpPr/>
            <p:nvPr/>
          </p:nvSpPr>
          <p:spPr>
            <a:xfrm>
              <a:off x="3349575" y="4424535"/>
              <a:ext cx="200043" cy="168457"/>
            </a:xfrm>
            <a:custGeom>
              <a:avLst/>
              <a:gdLst/>
              <a:ahLst/>
              <a:cxnLst/>
              <a:rect l="0" t="0" r="0" b="0"/>
              <a:pathLst>
                <a:path w="200043" h="168457">
                  <a:moveTo>
                    <a:pt x="200042" y="0"/>
                  </a:moveTo>
                  <a:lnTo>
                    <a:pt x="136709" y="63333"/>
                  </a:lnTo>
                  <a:lnTo>
                    <a:pt x="78663" y="112313"/>
                  </a:lnTo>
                  <a:lnTo>
                    <a:pt x="48251" y="13921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54860" y="4329779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210570"/>
                  </a:moveTo>
                  <a:lnTo>
                    <a:pt x="104738" y="156455"/>
                  </a:lnTo>
                  <a:lnTo>
                    <a:pt x="63123" y="94627"/>
                  </a:lnTo>
                  <a:lnTo>
                    <a:pt x="21053" y="34693"/>
                  </a:lnTo>
                  <a:lnTo>
                    <a:pt x="6238" y="145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64218" y="4508763"/>
              <a:ext cx="138042" cy="294799"/>
            </a:xfrm>
            <a:custGeom>
              <a:avLst/>
              <a:gdLst/>
              <a:ahLst/>
              <a:cxnLst/>
              <a:rect l="0" t="0" r="0" b="0"/>
              <a:pathLst>
                <a:path w="138042" h="294799">
                  <a:moveTo>
                    <a:pt x="138041" y="0"/>
                  </a:moveTo>
                  <a:lnTo>
                    <a:pt x="88543" y="55087"/>
                  </a:lnTo>
                  <a:lnTo>
                    <a:pt x="46762" y="116028"/>
                  </a:lnTo>
                  <a:lnTo>
                    <a:pt x="4678" y="164349"/>
                  </a:lnTo>
                  <a:lnTo>
                    <a:pt x="1169" y="165718"/>
                  </a:lnTo>
                  <a:lnTo>
                    <a:pt x="0" y="163121"/>
                  </a:lnTo>
                  <a:lnTo>
                    <a:pt x="390" y="157880"/>
                  </a:lnTo>
                  <a:lnTo>
                    <a:pt x="4160" y="153217"/>
                  </a:lnTo>
                  <a:lnTo>
                    <a:pt x="17707" y="144915"/>
                  </a:lnTo>
                  <a:lnTo>
                    <a:pt x="35426" y="143566"/>
                  </a:lnTo>
                  <a:lnTo>
                    <a:pt x="45065" y="144843"/>
                  </a:lnTo>
                  <a:lnTo>
                    <a:pt x="52660" y="149205"/>
                  </a:lnTo>
                  <a:lnTo>
                    <a:pt x="64219" y="163409"/>
                  </a:lnTo>
                  <a:lnTo>
                    <a:pt x="71714" y="196727"/>
                  </a:lnTo>
                  <a:lnTo>
                    <a:pt x="68346" y="230645"/>
                  </a:lnTo>
                  <a:lnTo>
                    <a:pt x="59882" y="249127"/>
                  </a:lnTo>
                  <a:lnTo>
                    <a:pt x="222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20888" y="4747829"/>
              <a:ext cx="134420" cy="234717"/>
            </a:xfrm>
            <a:custGeom>
              <a:avLst/>
              <a:gdLst/>
              <a:ahLst/>
              <a:cxnLst/>
              <a:rect l="0" t="0" r="0" b="0"/>
              <a:pathLst>
                <a:path w="134420" h="234717">
                  <a:moveTo>
                    <a:pt x="49786" y="45203"/>
                  </a:moveTo>
                  <a:lnTo>
                    <a:pt x="68914" y="99078"/>
                  </a:lnTo>
                  <a:lnTo>
                    <a:pt x="80124" y="119450"/>
                  </a:lnTo>
                  <a:lnTo>
                    <a:pt x="96024" y="133964"/>
                  </a:lnTo>
                  <a:lnTo>
                    <a:pt x="105178" y="139472"/>
                  </a:lnTo>
                  <a:lnTo>
                    <a:pt x="113620" y="140804"/>
                  </a:lnTo>
                  <a:lnTo>
                    <a:pt x="121588" y="139353"/>
                  </a:lnTo>
                  <a:lnTo>
                    <a:pt x="129239" y="136046"/>
                  </a:lnTo>
                  <a:lnTo>
                    <a:pt x="133171" y="129162"/>
                  </a:lnTo>
                  <a:lnTo>
                    <a:pt x="134419" y="109035"/>
                  </a:lnTo>
                  <a:lnTo>
                    <a:pt x="122614" y="55819"/>
                  </a:lnTo>
                  <a:lnTo>
                    <a:pt x="114909" y="35883"/>
                  </a:lnTo>
                  <a:lnTo>
                    <a:pt x="103686" y="19224"/>
                  </a:lnTo>
                  <a:lnTo>
                    <a:pt x="87780" y="7141"/>
                  </a:lnTo>
                  <a:lnTo>
                    <a:pt x="78624" y="2281"/>
                  </a:lnTo>
                  <a:lnTo>
                    <a:pt x="59093" y="0"/>
                  </a:lnTo>
                  <a:lnTo>
                    <a:pt x="48972" y="1030"/>
                  </a:lnTo>
                  <a:lnTo>
                    <a:pt x="31486" y="11533"/>
                  </a:lnTo>
                  <a:lnTo>
                    <a:pt x="17086" y="27899"/>
                  </a:lnTo>
                  <a:lnTo>
                    <a:pt x="6786" y="46871"/>
                  </a:lnTo>
                  <a:lnTo>
                    <a:pt x="0" y="82872"/>
                  </a:lnTo>
                  <a:lnTo>
                    <a:pt x="3579" y="123175"/>
                  </a:lnTo>
                  <a:lnTo>
                    <a:pt x="23674" y="170309"/>
                  </a:lnTo>
                  <a:lnTo>
                    <a:pt x="64719" y="227481"/>
                  </a:lnTo>
                  <a:lnTo>
                    <a:pt x="70843" y="234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2905886" y="2737357"/>
            <a:ext cx="127393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3055674" y="2000414"/>
            <a:ext cx="1008327" cy="680181"/>
            <a:chOff x="3055674" y="2000414"/>
            <a:chExt cx="1008327" cy="680181"/>
          </a:xfrm>
        </p:grpSpPr>
        <p:sp>
          <p:nvSpPr>
            <p:cNvPr id="50" name="Freeform 49"/>
            <p:cNvSpPr/>
            <p:nvPr/>
          </p:nvSpPr>
          <p:spPr>
            <a:xfrm>
              <a:off x="3055674" y="2007760"/>
              <a:ext cx="596089" cy="672835"/>
            </a:xfrm>
            <a:custGeom>
              <a:avLst/>
              <a:gdLst/>
              <a:ahLst/>
              <a:cxnLst/>
              <a:rect l="0" t="0" r="0" b="0"/>
              <a:pathLst>
                <a:path w="596089" h="672835">
                  <a:moveTo>
                    <a:pt x="250274" y="24240"/>
                  </a:moveTo>
                  <a:lnTo>
                    <a:pt x="227917" y="24240"/>
                  </a:lnTo>
                  <a:lnTo>
                    <a:pt x="197246" y="35418"/>
                  </a:lnTo>
                  <a:lnTo>
                    <a:pt x="141819" y="70021"/>
                  </a:lnTo>
                  <a:lnTo>
                    <a:pt x="83957" y="119479"/>
                  </a:lnTo>
                  <a:lnTo>
                    <a:pt x="38368" y="177291"/>
                  </a:lnTo>
                  <a:lnTo>
                    <a:pt x="18901" y="212308"/>
                  </a:lnTo>
                  <a:lnTo>
                    <a:pt x="5724" y="261678"/>
                  </a:lnTo>
                  <a:lnTo>
                    <a:pt x="0" y="320759"/>
                  </a:lnTo>
                  <a:lnTo>
                    <a:pt x="3893" y="382719"/>
                  </a:lnTo>
                  <a:lnTo>
                    <a:pt x="12456" y="445530"/>
                  </a:lnTo>
                  <a:lnTo>
                    <a:pt x="26999" y="505591"/>
                  </a:lnTo>
                  <a:lnTo>
                    <a:pt x="51189" y="555062"/>
                  </a:lnTo>
                  <a:lnTo>
                    <a:pt x="95029" y="609952"/>
                  </a:lnTo>
                  <a:lnTo>
                    <a:pt x="146212" y="643961"/>
                  </a:lnTo>
                  <a:lnTo>
                    <a:pt x="190585" y="662926"/>
                  </a:lnTo>
                  <a:lnTo>
                    <a:pt x="240777" y="672834"/>
                  </a:lnTo>
                  <a:lnTo>
                    <a:pt x="286454" y="672651"/>
                  </a:lnTo>
                  <a:lnTo>
                    <a:pt x="338919" y="662108"/>
                  </a:lnTo>
                  <a:lnTo>
                    <a:pt x="388277" y="646421"/>
                  </a:lnTo>
                  <a:lnTo>
                    <a:pt x="448806" y="611953"/>
                  </a:lnTo>
                  <a:lnTo>
                    <a:pt x="494991" y="576939"/>
                  </a:lnTo>
                  <a:lnTo>
                    <a:pt x="535049" y="523446"/>
                  </a:lnTo>
                  <a:lnTo>
                    <a:pt x="563939" y="479559"/>
                  </a:lnTo>
                  <a:lnTo>
                    <a:pt x="580948" y="430030"/>
                  </a:lnTo>
                  <a:lnTo>
                    <a:pt x="592226" y="378311"/>
                  </a:lnTo>
                  <a:lnTo>
                    <a:pt x="596088" y="325941"/>
                  </a:lnTo>
                  <a:lnTo>
                    <a:pt x="596063" y="275719"/>
                  </a:lnTo>
                  <a:lnTo>
                    <a:pt x="586166" y="219884"/>
                  </a:lnTo>
                  <a:lnTo>
                    <a:pt x="578544" y="190741"/>
                  </a:lnTo>
                  <a:lnTo>
                    <a:pt x="542316" y="128386"/>
                  </a:lnTo>
                  <a:lnTo>
                    <a:pt x="490724" y="65714"/>
                  </a:lnTo>
                  <a:lnTo>
                    <a:pt x="433168" y="32519"/>
                  </a:lnTo>
                  <a:lnTo>
                    <a:pt x="383883" y="11745"/>
                  </a:lnTo>
                  <a:lnTo>
                    <a:pt x="340295" y="0"/>
                  </a:lnTo>
                  <a:lnTo>
                    <a:pt x="287293" y="5327"/>
                  </a:lnTo>
                  <a:lnTo>
                    <a:pt x="232370" y="17644"/>
                  </a:lnTo>
                  <a:lnTo>
                    <a:pt x="176574" y="34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39812" y="2000414"/>
              <a:ext cx="324189" cy="642240"/>
            </a:xfrm>
            <a:custGeom>
              <a:avLst/>
              <a:gdLst/>
              <a:ahLst/>
              <a:cxnLst/>
              <a:rect l="0" t="0" r="0" b="0"/>
              <a:pathLst>
                <a:path w="324189" h="64224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15304" y="187702"/>
                  </a:lnTo>
                  <a:lnTo>
                    <a:pt x="23982" y="250828"/>
                  </a:lnTo>
                  <a:lnTo>
                    <a:pt x="27787" y="306076"/>
                  </a:lnTo>
                  <a:lnTo>
                    <a:pt x="31797" y="350893"/>
                  </a:lnTo>
                  <a:lnTo>
                    <a:pt x="36309" y="396938"/>
                  </a:lnTo>
                  <a:lnTo>
                    <a:pt x="38314" y="440799"/>
                  </a:lnTo>
                  <a:lnTo>
                    <a:pt x="39205" y="483690"/>
                  </a:lnTo>
                  <a:lnTo>
                    <a:pt x="42826" y="537939"/>
                  </a:lnTo>
                  <a:lnTo>
                    <a:pt x="48942" y="593300"/>
                  </a:lnTo>
                  <a:lnTo>
                    <a:pt x="50001" y="635277"/>
                  </a:lnTo>
                  <a:lnTo>
                    <a:pt x="47810" y="641107"/>
                  </a:lnTo>
                  <a:lnTo>
                    <a:pt x="44009" y="641484"/>
                  </a:lnTo>
                  <a:lnTo>
                    <a:pt x="39136" y="638226"/>
                  </a:lnTo>
                  <a:lnTo>
                    <a:pt x="33722" y="619008"/>
                  </a:lnTo>
                  <a:lnTo>
                    <a:pt x="30245" y="564600"/>
                  </a:lnTo>
                  <a:lnTo>
                    <a:pt x="29559" y="508793"/>
                  </a:lnTo>
                  <a:lnTo>
                    <a:pt x="31779" y="467908"/>
                  </a:lnTo>
                  <a:lnTo>
                    <a:pt x="58704" y="411224"/>
                  </a:lnTo>
                  <a:lnTo>
                    <a:pt x="78890" y="384797"/>
                  </a:lnTo>
                  <a:lnTo>
                    <a:pt x="105278" y="367738"/>
                  </a:lnTo>
                  <a:lnTo>
                    <a:pt x="135323" y="355274"/>
                  </a:lnTo>
                  <a:lnTo>
                    <a:pt x="156020" y="354042"/>
                  </a:lnTo>
                  <a:lnTo>
                    <a:pt x="197903" y="362783"/>
                  </a:lnTo>
                  <a:lnTo>
                    <a:pt x="229448" y="377983"/>
                  </a:lnTo>
                  <a:lnTo>
                    <a:pt x="255432" y="402893"/>
                  </a:lnTo>
                  <a:lnTo>
                    <a:pt x="284004" y="443922"/>
                  </a:lnTo>
                  <a:lnTo>
                    <a:pt x="302125" y="495873"/>
                  </a:lnTo>
                  <a:lnTo>
                    <a:pt x="316970" y="551196"/>
                  </a:lnTo>
                  <a:lnTo>
                    <a:pt x="322762" y="610910"/>
                  </a:lnTo>
                  <a:lnTo>
                    <a:pt x="324188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8704" y="222940"/>
            <a:ext cx="1353027" cy="610654"/>
            <a:chOff x="98704" y="222940"/>
            <a:chExt cx="1353027" cy="610654"/>
          </a:xfrm>
        </p:grpSpPr>
        <p:sp>
          <p:nvSpPr>
            <p:cNvPr id="2" name="Freeform 1"/>
            <p:cNvSpPr/>
            <p:nvPr/>
          </p:nvSpPr>
          <p:spPr>
            <a:xfrm>
              <a:off x="98704" y="222940"/>
              <a:ext cx="523749" cy="542962"/>
            </a:xfrm>
            <a:custGeom>
              <a:avLst/>
              <a:gdLst/>
              <a:ahLst/>
              <a:cxnLst/>
              <a:rect l="0" t="0" r="0" b="0"/>
              <a:pathLst>
                <a:path w="523749" h="542962">
                  <a:moveTo>
                    <a:pt x="18623" y="31586"/>
                  </a:moveTo>
                  <a:lnTo>
                    <a:pt x="3969" y="90203"/>
                  </a:lnTo>
                  <a:lnTo>
                    <a:pt x="0" y="152782"/>
                  </a:lnTo>
                  <a:lnTo>
                    <a:pt x="6346" y="205276"/>
                  </a:lnTo>
                  <a:lnTo>
                    <a:pt x="15635" y="263594"/>
                  </a:lnTo>
                  <a:lnTo>
                    <a:pt x="25796" y="316098"/>
                  </a:lnTo>
                  <a:lnTo>
                    <a:pt x="42830" y="372705"/>
                  </a:lnTo>
                  <a:lnTo>
                    <a:pt x="68378" y="433930"/>
                  </a:lnTo>
                  <a:lnTo>
                    <a:pt x="102933" y="482298"/>
                  </a:lnTo>
                  <a:lnTo>
                    <a:pt x="109924" y="489988"/>
                  </a:lnTo>
                  <a:lnTo>
                    <a:pt x="118095" y="493945"/>
                  </a:lnTo>
                  <a:lnTo>
                    <a:pt x="136532" y="495222"/>
                  </a:lnTo>
                  <a:lnTo>
                    <a:pt x="145192" y="491585"/>
                  </a:lnTo>
                  <a:lnTo>
                    <a:pt x="168559" y="469699"/>
                  </a:lnTo>
                  <a:lnTo>
                    <a:pt x="189130" y="439817"/>
                  </a:lnTo>
                  <a:lnTo>
                    <a:pt x="201985" y="400678"/>
                  </a:lnTo>
                  <a:lnTo>
                    <a:pt x="206921" y="338763"/>
                  </a:lnTo>
                  <a:lnTo>
                    <a:pt x="207326" y="324108"/>
                  </a:lnTo>
                  <a:lnTo>
                    <a:pt x="209935" y="319018"/>
                  </a:lnTo>
                  <a:lnTo>
                    <a:pt x="214015" y="320303"/>
                  </a:lnTo>
                  <a:lnTo>
                    <a:pt x="219074" y="325840"/>
                  </a:lnTo>
                  <a:lnTo>
                    <a:pt x="239313" y="381265"/>
                  </a:lnTo>
                  <a:lnTo>
                    <a:pt x="259268" y="435621"/>
                  </a:lnTo>
                  <a:lnTo>
                    <a:pt x="286909" y="489078"/>
                  </a:lnTo>
                  <a:lnTo>
                    <a:pt x="335146" y="532223"/>
                  </a:lnTo>
                  <a:lnTo>
                    <a:pt x="358951" y="540701"/>
                  </a:lnTo>
                  <a:lnTo>
                    <a:pt x="371850" y="542961"/>
                  </a:lnTo>
                  <a:lnTo>
                    <a:pt x="398661" y="539234"/>
                  </a:lnTo>
                  <a:lnTo>
                    <a:pt x="425005" y="528608"/>
                  </a:lnTo>
                  <a:lnTo>
                    <a:pt x="448411" y="512188"/>
                  </a:lnTo>
                  <a:lnTo>
                    <a:pt x="483628" y="464645"/>
                  </a:lnTo>
                  <a:lnTo>
                    <a:pt x="514660" y="401884"/>
                  </a:lnTo>
                  <a:lnTo>
                    <a:pt x="521226" y="352264"/>
                  </a:lnTo>
                  <a:lnTo>
                    <a:pt x="523171" y="304286"/>
                  </a:lnTo>
                  <a:lnTo>
                    <a:pt x="523748" y="249257"/>
                  </a:lnTo>
                  <a:lnTo>
                    <a:pt x="522773" y="185760"/>
                  </a:lnTo>
                  <a:lnTo>
                    <a:pt x="509330" y="127235"/>
                  </a:lnTo>
                  <a:lnTo>
                    <a:pt x="492323" y="73817"/>
                  </a:lnTo>
                  <a:lnTo>
                    <a:pt x="466127" y="16778"/>
                  </a:lnTo>
                  <a:lnTo>
                    <a:pt x="4608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97635" y="465096"/>
              <a:ext cx="175419" cy="258803"/>
            </a:xfrm>
            <a:custGeom>
              <a:avLst/>
              <a:gdLst/>
              <a:ahLst/>
              <a:cxnLst/>
              <a:rect l="0" t="0" r="0" b="0"/>
              <a:pathLst>
                <a:path w="175419" h="258803">
                  <a:moveTo>
                    <a:pt x="82987" y="42114"/>
                  </a:moveTo>
                  <a:lnTo>
                    <a:pt x="71809" y="30935"/>
                  </a:lnTo>
                  <a:lnTo>
                    <a:pt x="65006" y="28812"/>
                  </a:lnTo>
                  <a:lnTo>
                    <a:pt x="48090" y="29573"/>
                  </a:lnTo>
                  <a:lnTo>
                    <a:pt x="31992" y="36930"/>
                  </a:lnTo>
                  <a:lnTo>
                    <a:pt x="24424" y="42168"/>
                  </a:lnTo>
                  <a:lnTo>
                    <a:pt x="12895" y="57346"/>
                  </a:lnTo>
                  <a:lnTo>
                    <a:pt x="5042" y="76960"/>
                  </a:lnTo>
                  <a:lnTo>
                    <a:pt x="0" y="130799"/>
                  </a:lnTo>
                  <a:lnTo>
                    <a:pt x="4593" y="186234"/>
                  </a:lnTo>
                  <a:lnTo>
                    <a:pt x="19075" y="220127"/>
                  </a:lnTo>
                  <a:lnTo>
                    <a:pt x="43773" y="246807"/>
                  </a:lnTo>
                  <a:lnTo>
                    <a:pt x="66339" y="255921"/>
                  </a:lnTo>
                  <a:lnTo>
                    <a:pt x="90796" y="258802"/>
                  </a:lnTo>
                  <a:lnTo>
                    <a:pt x="113364" y="256183"/>
                  </a:lnTo>
                  <a:lnTo>
                    <a:pt x="131973" y="248000"/>
                  </a:lnTo>
                  <a:lnTo>
                    <a:pt x="140211" y="242542"/>
                  </a:lnTo>
                  <a:lnTo>
                    <a:pt x="152484" y="227119"/>
                  </a:lnTo>
                  <a:lnTo>
                    <a:pt x="169894" y="183033"/>
                  </a:lnTo>
                  <a:lnTo>
                    <a:pt x="175418" y="143009"/>
                  </a:lnTo>
                  <a:lnTo>
                    <a:pt x="168879" y="88733"/>
                  </a:lnTo>
                  <a:lnTo>
                    <a:pt x="158479" y="55147"/>
                  </a:lnTo>
                  <a:lnTo>
                    <a:pt x="147345" y="37768"/>
                  </a:lnTo>
                  <a:lnTo>
                    <a:pt x="128358" y="25364"/>
                  </a:lnTo>
                  <a:lnTo>
                    <a:pt x="72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3489" y="465096"/>
              <a:ext cx="366388" cy="254922"/>
            </a:xfrm>
            <a:custGeom>
              <a:avLst/>
              <a:gdLst/>
              <a:ahLst/>
              <a:cxnLst/>
              <a:rect l="0" t="0" r="0" b="0"/>
              <a:pathLst>
                <a:path w="366388" h="254922">
                  <a:moveTo>
                    <a:pt x="5589" y="73699"/>
                  </a:moveTo>
                  <a:lnTo>
                    <a:pt x="0" y="90467"/>
                  </a:lnTo>
                  <a:lnTo>
                    <a:pt x="2113" y="123251"/>
                  </a:lnTo>
                  <a:lnTo>
                    <a:pt x="16584" y="181697"/>
                  </a:lnTo>
                  <a:lnTo>
                    <a:pt x="29904" y="218782"/>
                  </a:lnTo>
                  <a:lnTo>
                    <a:pt x="35837" y="230083"/>
                  </a:lnTo>
                  <a:lnTo>
                    <a:pt x="51788" y="245759"/>
                  </a:lnTo>
                  <a:lnTo>
                    <a:pt x="60955" y="251576"/>
                  </a:lnTo>
                  <a:lnTo>
                    <a:pt x="83618" y="254921"/>
                  </a:lnTo>
                  <a:lnTo>
                    <a:pt x="96213" y="254175"/>
                  </a:lnTo>
                  <a:lnTo>
                    <a:pt x="106949" y="248999"/>
                  </a:lnTo>
                  <a:lnTo>
                    <a:pt x="125117" y="230769"/>
                  </a:lnTo>
                  <a:lnTo>
                    <a:pt x="142910" y="199787"/>
                  </a:lnTo>
                  <a:lnTo>
                    <a:pt x="150002" y="162791"/>
                  </a:lnTo>
                  <a:lnTo>
                    <a:pt x="146332" y="124963"/>
                  </a:lnTo>
                  <a:lnTo>
                    <a:pt x="167068" y="176914"/>
                  </a:lnTo>
                  <a:lnTo>
                    <a:pt x="200249" y="213807"/>
                  </a:lnTo>
                  <a:lnTo>
                    <a:pt x="218447" y="227996"/>
                  </a:lnTo>
                  <a:lnTo>
                    <a:pt x="241352" y="232743"/>
                  </a:lnTo>
                  <a:lnTo>
                    <a:pt x="288596" y="226258"/>
                  </a:lnTo>
                  <a:lnTo>
                    <a:pt x="315481" y="211449"/>
                  </a:lnTo>
                  <a:lnTo>
                    <a:pt x="338264" y="192243"/>
                  </a:lnTo>
                  <a:lnTo>
                    <a:pt x="354244" y="166145"/>
                  </a:lnTo>
                  <a:lnTo>
                    <a:pt x="366387" y="130597"/>
                  </a:lnTo>
                  <a:lnTo>
                    <a:pt x="366216" y="84839"/>
                  </a:lnTo>
                  <a:lnTo>
                    <a:pt x="358756" y="45414"/>
                  </a:lnTo>
                  <a:lnTo>
                    <a:pt x="3319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1275" y="696723"/>
              <a:ext cx="60456" cy="136871"/>
            </a:xfrm>
            <a:custGeom>
              <a:avLst/>
              <a:gdLst/>
              <a:ahLst/>
              <a:cxnLst/>
              <a:rect l="0" t="0" r="0" b="0"/>
              <a:pathLst>
                <a:path w="60456" h="136871">
                  <a:moveTo>
                    <a:pt x="0" y="0"/>
                  </a:moveTo>
                  <a:lnTo>
                    <a:pt x="24047" y="9575"/>
                  </a:lnTo>
                  <a:lnTo>
                    <a:pt x="38373" y="20243"/>
                  </a:lnTo>
                  <a:lnTo>
                    <a:pt x="54004" y="44992"/>
                  </a:lnTo>
                  <a:lnTo>
                    <a:pt x="60455" y="80141"/>
                  </a:lnTo>
                  <a:lnTo>
                    <a:pt x="55725" y="100349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770301" y="149241"/>
            <a:ext cx="6138115" cy="575220"/>
            <a:chOff x="1770301" y="149241"/>
            <a:chExt cx="6138115" cy="575220"/>
          </a:xfrm>
        </p:grpSpPr>
        <p:sp>
          <p:nvSpPr>
            <p:cNvPr id="7" name="Freeform 6"/>
            <p:cNvSpPr/>
            <p:nvPr/>
          </p:nvSpPr>
          <p:spPr>
            <a:xfrm>
              <a:off x="1896643" y="180826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8333" y="48931"/>
                  </a:lnTo>
                  <a:lnTo>
                    <a:pt x="12998" y="99896"/>
                  </a:lnTo>
                  <a:lnTo>
                    <a:pt x="18669" y="156331"/>
                  </a:lnTo>
                  <a:lnTo>
                    <a:pt x="20349" y="206978"/>
                  </a:lnTo>
                  <a:lnTo>
                    <a:pt x="20847" y="257859"/>
                  </a:lnTo>
                  <a:lnTo>
                    <a:pt x="20995" y="320508"/>
                  </a:lnTo>
                  <a:lnTo>
                    <a:pt x="21029" y="364717"/>
                  </a:lnTo>
                  <a:lnTo>
                    <a:pt x="22218" y="420150"/>
                  </a:lnTo>
                  <a:lnTo>
                    <a:pt x="29389" y="474627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0301" y="380868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5338" y="11453"/>
                  </a:lnTo>
                  <a:lnTo>
                    <a:pt x="187493" y="21331"/>
                  </a:lnTo>
                  <a:lnTo>
                    <a:pt x="136272" y="28547"/>
                  </a:lnTo>
                  <a:lnTo>
                    <a:pt x="77740" y="36574"/>
                  </a:lnTo>
                  <a:lnTo>
                    <a:pt x="19495" y="413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6156" y="149241"/>
              <a:ext cx="200042" cy="547483"/>
            </a:xfrm>
            <a:custGeom>
              <a:avLst/>
              <a:gdLst/>
              <a:ahLst/>
              <a:cxnLst/>
              <a:rect l="0" t="0" r="0" b="0"/>
              <a:pathLst>
                <a:path w="200042" h="547483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3299"/>
                  </a:lnTo>
                  <a:lnTo>
                    <a:pt x="15684" y="221884"/>
                  </a:lnTo>
                  <a:lnTo>
                    <a:pt x="25054" y="282682"/>
                  </a:lnTo>
                  <a:lnTo>
                    <a:pt x="28683" y="325678"/>
                  </a:lnTo>
                  <a:lnTo>
                    <a:pt x="33845" y="383106"/>
                  </a:lnTo>
                  <a:lnTo>
                    <a:pt x="39664" y="432877"/>
                  </a:lnTo>
                  <a:lnTo>
                    <a:pt x="44507" y="481550"/>
                  </a:lnTo>
                  <a:lnTo>
                    <a:pt x="47857" y="501801"/>
                  </a:lnTo>
                  <a:lnTo>
                    <a:pt x="47113" y="500650"/>
                  </a:lnTo>
                  <a:lnTo>
                    <a:pt x="44336" y="485724"/>
                  </a:lnTo>
                  <a:lnTo>
                    <a:pt x="42553" y="431601"/>
                  </a:lnTo>
                  <a:lnTo>
                    <a:pt x="47790" y="381092"/>
                  </a:lnTo>
                  <a:lnTo>
                    <a:pt x="62383" y="353642"/>
                  </a:lnTo>
                  <a:lnTo>
                    <a:pt x="70835" y="349235"/>
                  </a:lnTo>
                  <a:lnTo>
                    <a:pt x="92703" y="347458"/>
                  </a:lnTo>
                  <a:lnTo>
                    <a:pt x="111781" y="353687"/>
                  </a:lnTo>
                  <a:lnTo>
                    <a:pt x="143093" y="376750"/>
                  </a:lnTo>
                  <a:lnTo>
                    <a:pt x="159121" y="402528"/>
                  </a:lnTo>
                  <a:lnTo>
                    <a:pt x="178679" y="461381"/>
                  </a:lnTo>
                  <a:lnTo>
                    <a:pt x="196895" y="523141"/>
                  </a:lnTo>
                  <a:lnTo>
                    <a:pt x="200041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2422" y="487609"/>
              <a:ext cx="217517" cy="236852"/>
            </a:xfrm>
            <a:custGeom>
              <a:avLst/>
              <a:gdLst/>
              <a:ahLst/>
              <a:cxnLst/>
              <a:rect l="0" t="0" r="0" b="0"/>
              <a:pathLst>
                <a:path w="217517" h="236852">
                  <a:moveTo>
                    <a:pt x="112231" y="145943"/>
                  </a:moveTo>
                  <a:lnTo>
                    <a:pt x="112231" y="97012"/>
                  </a:lnTo>
                  <a:lnTo>
                    <a:pt x="109892" y="69214"/>
                  </a:lnTo>
                  <a:lnTo>
                    <a:pt x="101053" y="49060"/>
                  </a:lnTo>
                  <a:lnTo>
                    <a:pt x="62733" y="2483"/>
                  </a:lnTo>
                  <a:lnTo>
                    <a:pt x="54666" y="0"/>
                  </a:lnTo>
                  <a:lnTo>
                    <a:pt x="36344" y="3480"/>
                  </a:lnTo>
                  <a:lnTo>
                    <a:pt x="28884" y="10024"/>
                  </a:lnTo>
                  <a:lnTo>
                    <a:pt x="12796" y="41590"/>
                  </a:lnTo>
                  <a:lnTo>
                    <a:pt x="0" y="97297"/>
                  </a:lnTo>
                  <a:lnTo>
                    <a:pt x="2714" y="158691"/>
                  </a:lnTo>
                  <a:lnTo>
                    <a:pt x="15686" y="213538"/>
                  </a:lnTo>
                  <a:lnTo>
                    <a:pt x="26818" y="232917"/>
                  </a:lnTo>
                  <a:lnTo>
                    <a:pt x="34232" y="236681"/>
                  </a:lnTo>
                  <a:lnTo>
                    <a:pt x="42684" y="236851"/>
                  </a:lnTo>
                  <a:lnTo>
                    <a:pt x="51829" y="234624"/>
                  </a:lnTo>
                  <a:lnTo>
                    <a:pt x="68228" y="222791"/>
                  </a:lnTo>
                  <a:lnTo>
                    <a:pt x="82146" y="205834"/>
                  </a:lnTo>
                  <a:lnTo>
                    <a:pt x="92231" y="186599"/>
                  </a:lnTo>
                  <a:lnTo>
                    <a:pt x="99832" y="137249"/>
                  </a:lnTo>
                  <a:lnTo>
                    <a:pt x="102318" y="104503"/>
                  </a:lnTo>
                  <a:lnTo>
                    <a:pt x="104453" y="104278"/>
                  </a:lnTo>
                  <a:lnTo>
                    <a:pt x="126848" y="139416"/>
                  </a:lnTo>
                  <a:lnTo>
                    <a:pt x="146357" y="183301"/>
                  </a:lnTo>
                  <a:lnTo>
                    <a:pt x="160154" y="198812"/>
                  </a:lnTo>
                  <a:lnTo>
                    <a:pt x="177984" y="209604"/>
                  </a:lnTo>
                  <a:lnTo>
                    <a:pt x="194487" y="212061"/>
                  </a:lnTo>
                  <a:lnTo>
                    <a:pt x="217516" y="209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74930" y="170298"/>
              <a:ext cx="48180" cy="505369"/>
            </a:xfrm>
            <a:custGeom>
              <a:avLst/>
              <a:gdLst/>
              <a:ahLst/>
              <a:cxnLst/>
              <a:rect l="0" t="0" r="0" b="0"/>
              <a:pathLst>
                <a:path w="48180" h="505369">
                  <a:moveTo>
                    <a:pt x="6065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6549" y="135645"/>
                  </a:lnTo>
                  <a:lnTo>
                    <a:pt x="13098" y="180181"/>
                  </a:lnTo>
                  <a:lnTo>
                    <a:pt x="16728" y="238481"/>
                  </a:lnTo>
                  <a:lnTo>
                    <a:pt x="23523" y="284740"/>
                  </a:lnTo>
                  <a:lnTo>
                    <a:pt x="27226" y="345890"/>
                  </a:lnTo>
                  <a:lnTo>
                    <a:pt x="35212" y="400923"/>
                  </a:lnTo>
                  <a:lnTo>
                    <a:pt x="45271" y="462033"/>
                  </a:lnTo>
                  <a:lnTo>
                    <a:pt x="48179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4653" y="349282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4596" y="0"/>
                  </a:lnTo>
                  <a:lnTo>
                    <a:pt x="150422" y="8406"/>
                  </a:lnTo>
                  <a:lnTo>
                    <a:pt x="91541" y="18212"/>
                  </a:lnTo>
                  <a:lnTo>
                    <a:pt x="29521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49589" y="433899"/>
              <a:ext cx="257874" cy="253625"/>
            </a:xfrm>
            <a:custGeom>
              <a:avLst/>
              <a:gdLst/>
              <a:ahLst/>
              <a:cxnLst/>
              <a:rect l="0" t="0" r="0" b="0"/>
              <a:pathLst>
                <a:path w="257874" h="253625">
                  <a:moveTo>
                    <a:pt x="152588" y="136482"/>
                  </a:moveTo>
                  <a:lnTo>
                    <a:pt x="137933" y="77865"/>
                  </a:lnTo>
                  <a:lnTo>
                    <a:pt x="122050" y="26031"/>
                  </a:lnTo>
                  <a:lnTo>
                    <a:pt x="106260" y="7064"/>
                  </a:lnTo>
                  <a:lnTo>
                    <a:pt x="95966" y="2240"/>
                  </a:lnTo>
                  <a:lnTo>
                    <a:pt x="72050" y="0"/>
                  </a:lnTo>
                  <a:lnTo>
                    <a:pt x="61461" y="3380"/>
                  </a:lnTo>
                  <a:lnTo>
                    <a:pt x="43457" y="16494"/>
                  </a:lnTo>
                  <a:lnTo>
                    <a:pt x="20167" y="49197"/>
                  </a:lnTo>
                  <a:lnTo>
                    <a:pt x="6978" y="101000"/>
                  </a:lnTo>
                  <a:lnTo>
                    <a:pt x="0" y="136497"/>
                  </a:lnTo>
                  <a:lnTo>
                    <a:pt x="6937" y="189821"/>
                  </a:lnTo>
                  <a:lnTo>
                    <a:pt x="14155" y="215170"/>
                  </a:lnTo>
                  <a:lnTo>
                    <a:pt x="25161" y="234235"/>
                  </a:lnTo>
                  <a:lnTo>
                    <a:pt x="40972" y="247388"/>
                  </a:lnTo>
                  <a:lnTo>
                    <a:pt x="50101" y="252533"/>
                  </a:lnTo>
                  <a:lnTo>
                    <a:pt x="59697" y="253624"/>
                  </a:lnTo>
                  <a:lnTo>
                    <a:pt x="79717" y="248596"/>
                  </a:lnTo>
                  <a:lnTo>
                    <a:pt x="97194" y="235444"/>
                  </a:lnTo>
                  <a:lnTo>
                    <a:pt x="111591" y="217899"/>
                  </a:lnTo>
                  <a:lnTo>
                    <a:pt x="134263" y="162108"/>
                  </a:lnTo>
                  <a:lnTo>
                    <a:pt x="145338" y="127307"/>
                  </a:lnTo>
                  <a:lnTo>
                    <a:pt x="147755" y="124516"/>
                  </a:lnTo>
                  <a:lnTo>
                    <a:pt x="149366" y="127335"/>
                  </a:lnTo>
                  <a:lnTo>
                    <a:pt x="157540" y="159891"/>
                  </a:lnTo>
                  <a:lnTo>
                    <a:pt x="178826" y="198948"/>
                  </a:lnTo>
                  <a:lnTo>
                    <a:pt x="212470" y="237702"/>
                  </a:lnTo>
                  <a:lnTo>
                    <a:pt x="229505" y="245810"/>
                  </a:lnTo>
                  <a:lnTo>
                    <a:pt x="257873" y="252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10280" y="436275"/>
              <a:ext cx="186696" cy="272587"/>
            </a:xfrm>
            <a:custGeom>
              <a:avLst/>
              <a:gdLst/>
              <a:ahLst/>
              <a:cxnLst/>
              <a:rect l="0" t="0" r="0" b="0"/>
              <a:pathLst>
                <a:path w="186696" h="272587">
                  <a:moveTo>
                    <a:pt x="155109" y="39349"/>
                  </a:moveTo>
                  <a:lnTo>
                    <a:pt x="143931" y="22582"/>
                  </a:lnTo>
                  <a:lnTo>
                    <a:pt x="129084" y="11230"/>
                  </a:lnTo>
                  <a:lnTo>
                    <a:pt x="120212" y="6565"/>
                  </a:lnTo>
                  <a:lnTo>
                    <a:pt x="79778" y="0"/>
                  </a:lnTo>
                  <a:lnTo>
                    <a:pt x="56898" y="4703"/>
                  </a:lnTo>
                  <a:lnTo>
                    <a:pt x="38930" y="15762"/>
                  </a:lnTo>
                  <a:lnTo>
                    <a:pt x="23145" y="32376"/>
                  </a:lnTo>
                  <a:lnTo>
                    <a:pt x="6694" y="67049"/>
                  </a:lnTo>
                  <a:lnTo>
                    <a:pt x="0" y="112547"/>
                  </a:lnTo>
                  <a:lnTo>
                    <a:pt x="6144" y="164682"/>
                  </a:lnTo>
                  <a:lnTo>
                    <a:pt x="21742" y="215708"/>
                  </a:lnTo>
                  <a:lnTo>
                    <a:pt x="35004" y="237054"/>
                  </a:lnTo>
                  <a:lnTo>
                    <a:pt x="62200" y="261055"/>
                  </a:lnTo>
                  <a:lnTo>
                    <a:pt x="82231" y="271636"/>
                  </a:lnTo>
                  <a:lnTo>
                    <a:pt x="92485" y="272586"/>
                  </a:lnTo>
                  <a:lnTo>
                    <a:pt x="113238" y="267402"/>
                  </a:lnTo>
                  <a:lnTo>
                    <a:pt x="146752" y="245011"/>
                  </a:lnTo>
                  <a:lnTo>
                    <a:pt x="186695" y="207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1925" y="420751"/>
              <a:ext cx="91921" cy="237016"/>
            </a:xfrm>
            <a:custGeom>
              <a:avLst/>
              <a:gdLst/>
              <a:ahLst/>
              <a:cxnLst/>
              <a:rect l="0" t="0" r="0" b="0"/>
              <a:pathLst>
                <a:path w="91921" h="237016">
                  <a:moveTo>
                    <a:pt x="7692" y="96987"/>
                  </a:moveTo>
                  <a:lnTo>
                    <a:pt x="10812" y="151132"/>
                  </a:lnTo>
                  <a:lnTo>
                    <a:pt x="22264" y="189069"/>
                  </a:lnTo>
                  <a:lnTo>
                    <a:pt x="47095" y="233330"/>
                  </a:lnTo>
                  <a:lnTo>
                    <a:pt x="50339" y="237015"/>
                  </a:lnTo>
                  <a:lnTo>
                    <a:pt x="51331" y="235963"/>
                  </a:lnTo>
                  <a:lnTo>
                    <a:pt x="38487" y="181747"/>
                  </a:lnTo>
                  <a:lnTo>
                    <a:pt x="14390" y="121407"/>
                  </a:lnTo>
                  <a:lnTo>
                    <a:pt x="2788" y="86285"/>
                  </a:lnTo>
                  <a:lnTo>
                    <a:pt x="0" y="47933"/>
                  </a:lnTo>
                  <a:lnTo>
                    <a:pt x="3493" y="24883"/>
                  </a:lnTo>
                  <a:lnTo>
                    <a:pt x="9572" y="16162"/>
                  </a:lnTo>
                  <a:lnTo>
                    <a:pt x="28805" y="3353"/>
                  </a:lnTo>
                  <a:lnTo>
                    <a:pt x="49831" y="0"/>
                  </a:lnTo>
                  <a:lnTo>
                    <a:pt x="91920" y="2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2045" y="475624"/>
              <a:ext cx="159727" cy="203312"/>
            </a:xfrm>
            <a:custGeom>
              <a:avLst/>
              <a:gdLst/>
              <a:ahLst/>
              <a:cxnLst/>
              <a:rect l="0" t="0" r="0" b="0"/>
              <a:pathLst>
                <a:path w="159727" h="203312">
                  <a:moveTo>
                    <a:pt x="101313" y="10529"/>
                  </a:moveTo>
                  <a:lnTo>
                    <a:pt x="78956" y="10529"/>
                  </a:lnTo>
                  <a:lnTo>
                    <a:pt x="61741" y="16768"/>
                  </a:lnTo>
                  <a:lnTo>
                    <a:pt x="31625" y="39837"/>
                  </a:lnTo>
                  <a:lnTo>
                    <a:pt x="10215" y="65616"/>
                  </a:lnTo>
                  <a:lnTo>
                    <a:pt x="2333" y="88435"/>
                  </a:lnTo>
                  <a:lnTo>
                    <a:pt x="0" y="113004"/>
                  </a:lnTo>
                  <a:lnTo>
                    <a:pt x="2863" y="135622"/>
                  </a:lnTo>
                  <a:lnTo>
                    <a:pt x="11154" y="154253"/>
                  </a:lnTo>
                  <a:lnTo>
                    <a:pt x="35541" y="185278"/>
                  </a:lnTo>
                  <a:lnTo>
                    <a:pt x="61548" y="201257"/>
                  </a:lnTo>
                  <a:lnTo>
                    <a:pt x="81300" y="203311"/>
                  </a:lnTo>
                  <a:lnTo>
                    <a:pt x="101777" y="199155"/>
                  </a:lnTo>
                  <a:lnTo>
                    <a:pt x="122576" y="189509"/>
                  </a:lnTo>
                  <a:lnTo>
                    <a:pt x="140399" y="171184"/>
                  </a:lnTo>
                  <a:lnTo>
                    <a:pt x="153780" y="147442"/>
                  </a:lnTo>
                  <a:lnTo>
                    <a:pt x="159726" y="121292"/>
                  </a:lnTo>
                  <a:lnTo>
                    <a:pt x="157485" y="85851"/>
                  </a:lnTo>
                  <a:lnTo>
                    <a:pt x="143823" y="53124"/>
                  </a:lnTo>
                  <a:lnTo>
                    <a:pt x="124957" y="26789"/>
                  </a:lnTo>
                  <a:lnTo>
                    <a:pt x="907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9171" y="243997"/>
              <a:ext cx="213660" cy="395198"/>
            </a:xfrm>
            <a:custGeom>
              <a:avLst/>
              <a:gdLst/>
              <a:ahLst/>
              <a:cxnLst/>
              <a:rect l="0" t="0" r="0" b="0"/>
              <a:pathLst>
                <a:path w="213660" h="395198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4655" y="163205"/>
                  </a:lnTo>
                  <a:lnTo>
                    <a:pt x="19161" y="222662"/>
                  </a:lnTo>
                  <a:lnTo>
                    <a:pt x="26085" y="273555"/>
                  </a:lnTo>
                  <a:lnTo>
                    <a:pt x="29956" y="323859"/>
                  </a:lnTo>
                  <a:lnTo>
                    <a:pt x="30094" y="375495"/>
                  </a:lnTo>
                  <a:lnTo>
                    <a:pt x="28252" y="374332"/>
                  </a:lnTo>
                  <a:lnTo>
                    <a:pt x="16889" y="344434"/>
                  </a:lnTo>
                  <a:lnTo>
                    <a:pt x="12414" y="303786"/>
                  </a:lnTo>
                  <a:lnTo>
                    <a:pt x="17606" y="277736"/>
                  </a:lnTo>
                  <a:lnTo>
                    <a:pt x="33683" y="246459"/>
                  </a:lnTo>
                  <a:lnTo>
                    <a:pt x="40003" y="238006"/>
                  </a:lnTo>
                  <a:lnTo>
                    <a:pt x="48896" y="232370"/>
                  </a:lnTo>
                  <a:lnTo>
                    <a:pt x="71255" y="226108"/>
                  </a:lnTo>
                  <a:lnTo>
                    <a:pt x="104561" y="228172"/>
                  </a:lnTo>
                  <a:lnTo>
                    <a:pt x="147256" y="247756"/>
                  </a:lnTo>
                  <a:lnTo>
                    <a:pt x="177773" y="268512"/>
                  </a:lnTo>
                  <a:lnTo>
                    <a:pt x="194434" y="286625"/>
                  </a:lnTo>
                  <a:lnTo>
                    <a:pt x="211379" y="322142"/>
                  </a:lnTo>
                  <a:lnTo>
                    <a:pt x="213659" y="345556"/>
                  </a:lnTo>
                  <a:lnTo>
                    <a:pt x="209604" y="366490"/>
                  </a:lnTo>
                  <a:lnTo>
                    <a:pt x="200002" y="383593"/>
                  </a:lnTo>
                  <a:lnTo>
                    <a:pt x="191827" y="389090"/>
                  </a:lnTo>
                  <a:lnTo>
                    <a:pt x="170264" y="395197"/>
                  </a:lnTo>
                  <a:lnTo>
                    <a:pt x="137407" y="393046"/>
                  </a:lnTo>
                  <a:lnTo>
                    <a:pt x="96033" y="380669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73880" y="464884"/>
              <a:ext cx="239075" cy="224489"/>
            </a:xfrm>
            <a:custGeom>
              <a:avLst/>
              <a:gdLst/>
              <a:ahLst/>
              <a:cxnLst/>
              <a:rect l="0" t="0" r="0" b="0"/>
              <a:pathLst>
                <a:path w="239075" h="224489">
                  <a:moveTo>
                    <a:pt x="133789" y="105497"/>
                  </a:moveTo>
                  <a:lnTo>
                    <a:pt x="139378" y="88729"/>
                  </a:lnTo>
                  <a:lnTo>
                    <a:pt x="139003" y="71138"/>
                  </a:lnTo>
                  <a:lnTo>
                    <a:pt x="129230" y="31250"/>
                  </a:lnTo>
                  <a:lnTo>
                    <a:pt x="116555" y="13617"/>
                  </a:lnTo>
                  <a:lnTo>
                    <a:pt x="108262" y="5639"/>
                  </a:lnTo>
                  <a:lnTo>
                    <a:pt x="99223" y="1490"/>
                  </a:lnTo>
                  <a:lnTo>
                    <a:pt x="79822" y="0"/>
                  </a:lnTo>
                  <a:lnTo>
                    <a:pt x="59501" y="9476"/>
                  </a:lnTo>
                  <a:lnTo>
                    <a:pt x="31449" y="34542"/>
                  </a:lnTo>
                  <a:lnTo>
                    <a:pt x="11439" y="64196"/>
                  </a:lnTo>
                  <a:lnTo>
                    <a:pt x="3372" y="85971"/>
                  </a:lnTo>
                  <a:lnTo>
                    <a:pt x="0" y="123368"/>
                  </a:lnTo>
                  <a:lnTo>
                    <a:pt x="11824" y="178777"/>
                  </a:lnTo>
                  <a:lnTo>
                    <a:pt x="17384" y="187105"/>
                  </a:lnTo>
                  <a:lnTo>
                    <a:pt x="32921" y="199479"/>
                  </a:lnTo>
                  <a:lnTo>
                    <a:pt x="40807" y="200907"/>
                  </a:lnTo>
                  <a:lnTo>
                    <a:pt x="48404" y="199519"/>
                  </a:lnTo>
                  <a:lnTo>
                    <a:pt x="63085" y="191738"/>
                  </a:lnTo>
                  <a:lnTo>
                    <a:pt x="77408" y="180481"/>
                  </a:lnTo>
                  <a:lnTo>
                    <a:pt x="93037" y="155400"/>
                  </a:lnTo>
                  <a:lnTo>
                    <a:pt x="112449" y="102017"/>
                  </a:lnTo>
                  <a:lnTo>
                    <a:pt x="116053" y="89139"/>
                  </a:lnTo>
                  <a:lnTo>
                    <a:pt x="118455" y="86403"/>
                  </a:lnTo>
                  <a:lnTo>
                    <a:pt x="120057" y="90428"/>
                  </a:lnTo>
                  <a:lnTo>
                    <a:pt x="128217" y="127737"/>
                  </a:lnTo>
                  <a:lnTo>
                    <a:pt x="149499" y="167732"/>
                  </a:lnTo>
                  <a:lnTo>
                    <a:pt x="183142" y="206687"/>
                  </a:lnTo>
                  <a:lnTo>
                    <a:pt x="209633" y="222567"/>
                  </a:lnTo>
                  <a:lnTo>
                    <a:pt x="217107" y="224488"/>
                  </a:lnTo>
                  <a:lnTo>
                    <a:pt x="239074" y="221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6654" y="296640"/>
              <a:ext cx="42114" cy="389555"/>
            </a:xfrm>
            <a:custGeom>
              <a:avLst/>
              <a:gdLst/>
              <a:ahLst/>
              <a:cxnLst/>
              <a:rect l="0" t="0" r="0" b="0"/>
              <a:pathLst>
                <a:path w="42114" h="389555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4" y="171186"/>
                  </a:lnTo>
                  <a:lnTo>
                    <a:pt x="18644" y="230303"/>
                  </a:lnTo>
                  <a:lnTo>
                    <a:pt x="27231" y="285827"/>
                  </a:lnTo>
                  <a:lnTo>
                    <a:pt x="31465" y="337503"/>
                  </a:lnTo>
                  <a:lnTo>
                    <a:pt x="4211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0840" y="433510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04678" y="2196"/>
                  </a:lnTo>
                  <a:lnTo>
                    <a:pt x="147665" y="434"/>
                  </a:lnTo>
                  <a:lnTo>
                    <a:pt x="97305" y="129"/>
                  </a:lnTo>
                  <a:lnTo>
                    <a:pt x="38631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30763" y="186503"/>
              <a:ext cx="177073" cy="531392"/>
            </a:xfrm>
            <a:custGeom>
              <a:avLst/>
              <a:gdLst/>
              <a:ahLst/>
              <a:cxnLst/>
              <a:rect l="0" t="0" r="0" b="0"/>
              <a:pathLst>
                <a:path w="177073" h="531392">
                  <a:moveTo>
                    <a:pt x="134958" y="362821"/>
                  </a:moveTo>
                  <a:lnTo>
                    <a:pt x="140547" y="346053"/>
                  </a:lnTo>
                  <a:lnTo>
                    <a:pt x="137052" y="328462"/>
                  </a:lnTo>
                  <a:lnTo>
                    <a:pt x="126530" y="310116"/>
                  </a:lnTo>
                  <a:lnTo>
                    <a:pt x="110155" y="294163"/>
                  </a:lnTo>
                  <a:lnTo>
                    <a:pt x="100875" y="290143"/>
                  </a:lnTo>
                  <a:lnTo>
                    <a:pt x="81205" y="288795"/>
                  </a:lnTo>
                  <a:lnTo>
                    <a:pt x="50401" y="294614"/>
                  </a:lnTo>
                  <a:lnTo>
                    <a:pt x="32646" y="309890"/>
                  </a:lnTo>
                  <a:lnTo>
                    <a:pt x="7773" y="352235"/>
                  </a:lnTo>
                  <a:lnTo>
                    <a:pt x="0" y="402801"/>
                  </a:lnTo>
                  <a:lnTo>
                    <a:pt x="1585" y="454729"/>
                  </a:lnTo>
                  <a:lnTo>
                    <a:pt x="12817" y="499129"/>
                  </a:lnTo>
                  <a:lnTo>
                    <a:pt x="28448" y="525521"/>
                  </a:lnTo>
                  <a:lnTo>
                    <a:pt x="35875" y="529779"/>
                  </a:lnTo>
                  <a:lnTo>
                    <a:pt x="53487" y="531391"/>
                  </a:lnTo>
                  <a:lnTo>
                    <a:pt x="61926" y="527844"/>
                  </a:lnTo>
                  <a:lnTo>
                    <a:pt x="77543" y="514543"/>
                  </a:lnTo>
                  <a:lnTo>
                    <a:pt x="106632" y="460598"/>
                  </a:lnTo>
                  <a:lnTo>
                    <a:pt x="126695" y="410769"/>
                  </a:lnTo>
                  <a:lnTo>
                    <a:pt x="140568" y="356621"/>
                  </a:lnTo>
                  <a:lnTo>
                    <a:pt x="148370" y="312882"/>
                  </a:lnTo>
                  <a:lnTo>
                    <a:pt x="152617" y="266146"/>
                  </a:lnTo>
                  <a:lnTo>
                    <a:pt x="154505" y="219249"/>
                  </a:lnTo>
                  <a:lnTo>
                    <a:pt x="155343" y="175009"/>
                  </a:lnTo>
                  <a:lnTo>
                    <a:pt x="155816" y="121819"/>
                  </a:lnTo>
                  <a:lnTo>
                    <a:pt x="150367" y="70834"/>
                  </a:lnTo>
                  <a:lnTo>
                    <a:pt x="136875" y="19185"/>
                  </a:lnTo>
                  <a:lnTo>
                    <a:pt x="125671" y="1084"/>
                  </a:lnTo>
                  <a:lnTo>
                    <a:pt x="120578" y="0"/>
                  </a:lnTo>
                  <a:lnTo>
                    <a:pt x="116013" y="3957"/>
                  </a:lnTo>
                  <a:lnTo>
                    <a:pt x="111799" y="11274"/>
                  </a:lnTo>
                  <a:lnTo>
                    <a:pt x="105869" y="43930"/>
                  </a:lnTo>
                  <a:lnTo>
                    <a:pt x="104112" y="94419"/>
                  </a:lnTo>
                  <a:lnTo>
                    <a:pt x="103701" y="136687"/>
                  </a:lnTo>
                  <a:lnTo>
                    <a:pt x="106589" y="194043"/>
                  </a:lnTo>
                  <a:lnTo>
                    <a:pt x="114854" y="242622"/>
                  </a:lnTo>
                  <a:lnTo>
                    <a:pt x="124712" y="298351"/>
                  </a:lnTo>
                  <a:lnTo>
                    <a:pt x="135042" y="348788"/>
                  </a:lnTo>
                  <a:lnTo>
                    <a:pt x="149012" y="402163"/>
                  </a:lnTo>
                  <a:lnTo>
                    <a:pt x="177072" y="447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81534" y="517738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3120" y="42692"/>
                  </a:lnTo>
                  <a:lnTo>
                    <a:pt x="17958" y="96003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71006" y="3808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68171" y="259459"/>
              <a:ext cx="144992" cy="416124"/>
            </a:xfrm>
            <a:custGeom>
              <a:avLst/>
              <a:gdLst/>
              <a:ahLst/>
              <a:cxnLst/>
              <a:rect l="0" t="0" r="0" b="0"/>
              <a:pathLst>
                <a:path w="144992" h="416124">
                  <a:moveTo>
                    <a:pt x="92348" y="321450"/>
                  </a:moveTo>
                  <a:lnTo>
                    <a:pt x="89229" y="278759"/>
                  </a:lnTo>
                  <a:lnTo>
                    <a:pt x="86759" y="268423"/>
                  </a:lnTo>
                  <a:lnTo>
                    <a:pt x="81603" y="260362"/>
                  </a:lnTo>
                  <a:lnTo>
                    <a:pt x="66516" y="248287"/>
                  </a:lnTo>
                  <a:lnTo>
                    <a:pt x="57579" y="246938"/>
                  </a:lnTo>
                  <a:lnTo>
                    <a:pt x="38291" y="251679"/>
                  </a:lnTo>
                  <a:lnTo>
                    <a:pt x="24259" y="264705"/>
                  </a:lnTo>
                  <a:lnTo>
                    <a:pt x="5719" y="301663"/>
                  </a:lnTo>
                  <a:lnTo>
                    <a:pt x="0" y="343533"/>
                  </a:lnTo>
                  <a:lnTo>
                    <a:pt x="3894" y="381806"/>
                  </a:lnTo>
                  <a:lnTo>
                    <a:pt x="12481" y="401307"/>
                  </a:lnTo>
                  <a:lnTo>
                    <a:pt x="18047" y="409783"/>
                  </a:lnTo>
                  <a:lnTo>
                    <a:pt x="25266" y="414264"/>
                  </a:lnTo>
                  <a:lnTo>
                    <a:pt x="42647" y="416123"/>
                  </a:lnTo>
                  <a:lnTo>
                    <a:pt x="72163" y="405004"/>
                  </a:lnTo>
                  <a:lnTo>
                    <a:pt x="89616" y="387051"/>
                  </a:lnTo>
                  <a:lnTo>
                    <a:pt x="109476" y="350636"/>
                  </a:lnTo>
                  <a:lnTo>
                    <a:pt x="129266" y="287426"/>
                  </a:lnTo>
                  <a:lnTo>
                    <a:pt x="134093" y="236890"/>
                  </a:lnTo>
                  <a:lnTo>
                    <a:pt x="142491" y="177235"/>
                  </a:lnTo>
                  <a:lnTo>
                    <a:pt x="141131" y="122352"/>
                  </a:lnTo>
                  <a:lnTo>
                    <a:pt x="136438" y="69046"/>
                  </a:lnTo>
                  <a:lnTo>
                    <a:pt x="131928" y="19326"/>
                  </a:lnTo>
                  <a:lnTo>
                    <a:pt x="129263" y="4221"/>
                  </a:lnTo>
                  <a:lnTo>
                    <a:pt x="126317" y="0"/>
                  </a:lnTo>
                  <a:lnTo>
                    <a:pt x="123183" y="3035"/>
                  </a:lnTo>
                  <a:lnTo>
                    <a:pt x="117751" y="22005"/>
                  </a:lnTo>
                  <a:lnTo>
                    <a:pt x="114264" y="84963"/>
                  </a:lnTo>
                  <a:lnTo>
                    <a:pt x="116779" y="141026"/>
                  </a:lnTo>
                  <a:lnTo>
                    <a:pt x="121814" y="194682"/>
                  </a:lnTo>
                  <a:lnTo>
                    <a:pt x="126425" y="247624"/>
                  </a:lnTo>
                  <a:lnTo>
                    <a:pt x="135200" y="297236"/>
                  </a:lnTo>
                  <a:lnTo>
                    <a:pt x="144991" y="342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9627" y="449214"/>
              <a:ext cx="207846" cy="226911"/>
            </a:xfrm>
            <a:custGeom>
              <a:avLst/>
              <a:gdLst/>
              <a:ahLst/>
              <a:cxnLst/>
              <a:rect l="0" t="0" r="0" b="0"/>
              <a:pathLst>
                <a:path w="207846" h="226911">
                  <a:moveTo>
                    <a:pt x="113089" y="100110"/>
                  </a:moveTo>
                  <a:lnTo>
                    <a:pt x="107500" y="41493"/>
                  </a:lnTo>
                  <a:lnTo>
                    <a:pt x="98516" y="21026"/>
                  </a:lnTo>
                  <a:lnTo>
                    <a:pt x="92845" y="12292"/>
                  </a:lnTo>
                  <a:lnTo>
                    <a:pt x="84385" y="6470"/>
                  </a:lnTo>
                  <a:lnTo>
                    <a:pt x="62507" y="0"/>
                  </a:lnTo>
                  <a:lnTo>
                    <a:pt x="52461" y="1785"/>
                  </a:lnTo>
                  <a:lnTo>
                    <a:pt x="35061" y="13126"/>
                  </a:lnTo>
                  <a:lnTo>
                    <a:pt x="17700" y="39242"/>
                  </a:lnTo>
                  <a:lnTo>
                    <a:pt x="2523" y="90253"/>
                  </a:lnTo>
                  <a:lnTo>
                    <a:pt x="0" y="142033"/>
                  </a:lnTo>
                  <a:lnTo>
                    <a:pt x="12135" y="203983"/>
                  </a:lnTo>
                  <a:lnTo>
                    <a:pt x="17710" y="212643"/>
                  </a:lnTo>
                  <a:lnTo>
                    <a:pt x="33264" y="225384"/>
                  </a:lnTo>
                  <a:lnTo>
                    <a:pt x="42325" y="226910"/>
                  </a:lnTo>
                  <a:lnTo>
                    <a:pt x="61751" y="222366"/>
                  </a:lnTo>
                  <a:lnTo>
                    <a:pt x="69505" y="216709"/>
                  </a:lnTo>
                  <a:lnTo>
                    <a:pt x="81240" y="201065"/>
                  </a:lnTo>
                  <a:lnTo>
                    <a:pt x="94423" y="172526"/>
                  </a:lnTo>
                  <a:lnTo>
                    <a:pt x="101489" y="109545"/>
                  </a:lnTo>
                  <a:lnTo>
                    <a:pt x="103254" y="90265"/>
                  </a:lnTo>
                  <a:lnTo>
                    <a:pt x="105363" y="90037"/>
                  </a:lnTo>
                  <a:lnTo>
                    <a:pt x="141945" y="146959"/>
                  </a:lnTo>
                  <a:lnTo>
                    <a:pt x="170564" y="182933"/>
                  </a:lnTo>
                  <a:lnTo>
                    <a:pt x="207845" y="205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97472" y="452791"/>
              <a:ext cx="168457" cy="199249"/>
            </a:xfrm>
            <a:custGeom>
              <a:avLst/>
              <a:gdLst/>
              <a:ahLst/>
              <a:cxnLst/>
              <a:rect l="0" t="0" r="0" b="0"/>
              <a:pathLst>
                <a:path w="168457" h="199249">
                  <a:moveTo>
                    <a:pt x="0" y="33362"/>
                  </a:moveTo>
                  <a:lnTo>
                    <a:pt x="3119" y="90626"/>
                  </a:lnTo>
                  <a:lnTo>
                    <a:pt x="14654" y="151518"/>
                  </a:lnTo>
                  <a:lnTo>
                    <a:pt x="19160" y="194453"/>
                  </a:lnTo>
                  <a:lnTo>
                    <a:pt x="18622" y="199248"/>
                  </a:lnTo>
                  <a:lnTo>
                    <a:pt x="17094" y="197765"/>
                  </a:lnTo>
                  <a:lnTo>
                    <a:pt x="13446" y="182469"/>
                  </a:lnTo>
                  <a:lnTo>
                    <a:pt x="11105" y="128109"/>
                  </a:lnTo>
                  <a:lnTo>
                    <a:pt x="10642" y="66375"/>
                  </a:lnTo>
                  <a:lnTo>
                    <a:pt x="21740" y="20787"/>
                  </a:lnTo>
                  <a:lnTo>
                    <a:pt x="29701" y="10941"/>
                  </a:lnTo>
                  <a:lnTo>
                    <a:pt x="51025" y="0"/>
                  </a:lnTo>
                  <a:lnTo>
                    <a:pt x="60923" y="592"/>
                  </a:lnTo>
                  <a:lnTo>
                    <a:pt x="78159" y="10609"/>
                  </a:lnTo>
                  <a:lnTo>
                    <a:pt x="108289" y="46805"/>
                  </a:lnTo>
                  <a:lnTo>
                    <a:pt x="138234" y="105828"/>
                  </a:lnTo>
                  <a:lnTo>
                    <a:pt x="157645" y="156422"/>
                  </a:lnTo>
                  <a:lnTo>
                    <a:pt x="168456" y="180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61159" y="486153"/>
              <a:ext cx="20625" cy="168457"/>
            </a:xfrm>
            <a:custGeom>
              <a:avLst/>
              <a:gdLst/>
              <a:ahLst/>
              <a:cxnLst/>
              <a:rect l="0" t="0" r="0" b="0"/>
              <a:pathLst>
                <a:path w="20625" h="16845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058" y="134544"/>
                  </a:lnTo>
                  <a:lnTo>
                    <a:pt x="2062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92312" y="3492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76539" y="465918"/>
              <a:ext cx="168457" cy="180236"/>
            </a:xfrm>
            <a:custGeom>
              <a:avLst/>
              <a:gdLst/>
              <a:ahLst/>
              <a:cxnLst/>
              <a:rect l="0" t="0" r="0" b="0"/>
              <a:pathLst>
                <a:path w="168457" h="180236">
                  <a:moveTo>
                    <a:pt x="0" y="51820"/>
                  </a:moveTo>
                  <a:lnTo>
                    <a:pt x="5590" y="110437"/>
                  </a:lnTo>
                  <a:lnTo>
                    <a:pt x="21331" y="167034"/>
                  </a:lnTo>
                  <a:lnTo>
                    <a:pt x="25858" y="180235"/>
                  </a:lnTo>
                  <a:lnTo>
                    <a:pt x="21632" y="126130"/>
                  </a:lnTo>
                  <a:lnTo>
                    <a:pt x="21170" y="72305"/>
                  </a:lnTo>
                  <a:lnTo>
                    <a:pt x="23447" y="45717"/>
                  </a:lnTo>
                  <a:lnTo>
                    <a:pt x="32258" y="22202"/>
                  </a:lnTo>
                  <a:lnTo>
                    <a:pt x="47092" y="6291"/>
                  </a:lnTo>
                  <a:lnTo>
                    <a:pt x="55961" y="410"/>
                  </a:lnTo>
                  <a:lnTo>
                    <a:pt x="65383" y="0"/>
                  </a:lnTo>
                  <a:lnTo>
                    <a:pt x="85211" y="8902"/>
                  </a:lnTo>
                  <a:lnTo>
                    <a:pt x="116105" y="33645"/>
                  </a:lnTo>
                  <a:lnTo>
                    <a:pt x="130761" y="56220"/>
                  </a:lnTo>
                  <a:lnTo>
                    <a:pt x="159679" y="115354"/>
                  </a:lnTo>
                  <a:lnTo>
                    <a:pt x="168456" y="178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90234" y="476376"/>
              <a:ext cx="165332" cy="189351"/>
            </a:xfrm>
            <a:custGeom>
              <a:avLst/>
              <a:gdLst/>
              <a:ahLst/>
              <a:cxnLst/>
              <a:rect l="0" t="0" r="0" b="0"/>
              <a:pathLst>
                <a:path w="165332" h="189351">
                  <a:moveTo>
                    <a:pt x="102160" y="51891"/>
                  </a:moveTo>
                  <a:lnTo>
                    <a:pt x="81916" y="7928"/>
                  </a:lnTo>
                  <a:lnTo>
                    <a:pt x="73457" y="2695"/>
                  </a:lnTo>
                  <a:lnTo>
                    <a:pt x="51579" y="0"/>
                  </a:lnTo>
                  <a:lnTo>
                    <a:pt x="32496" y="5822"/>
                  </a:lnTo>
                  <a:lnTo>
                    <a:pt x="24132" y="10650"/>
                  </a:lnTo>
                  <a:lnTo>
                    <a:pt x="11719" y="25373"/>
                  </a:lnTo>
                  <a:lnTo>
                    <a:pt x="3472" y="44784"/>
                  </a:lnTo>
                  <a:lnTo>
                    <a:pt x="0" y="80851"/>
                  </a:lnTo>
                  <a:lnTo>
                    <a:pt x="7030" y="114284"/>
                  </a:lnTo>
                  <a:lnTo>
                    <a:pt x="29774" y="153903"/>
                  </a:lnTo>
                  <a:lnTo>
                    <a:pt x="56796" y="184605"/>
                  </a:lnTo>
                  <a:lnTo>
                    <a:pt x="66068" y="188330"/>
                  </a:lnTo>
                  <a:lnTo>
                    <a:pt x="88849" y="189350"/>
                  </a:lnTo>
                  <a:lnTo>
                    <a:pt x="122392" y="177757"/>
                  </a:lnTo>
                  <a:lnTo>
                    <a:pt x="165331" y="136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1922" y="431743"/>
              <a:ext cx="88929" cy="215956"/>
            </a:xfrm>
            <a:custGeom>
              <a:avLst/>
              <a:gdLst/>
              <a:ahLst/>
              <a:cxnLst/>
              <a:rect l="0" t="0" r="0" b="0"/>
              <a:pathLst>
                <a:path w="88929" h="215956">
                  <a:moveTo>
                    <a:pt x="25757" y="107052"/>
                  </a:moveTo>
                  <a:lnTo>
                    <a:pt x="20168" y="123820"/>
                  </a:lnTo>
                  <a:lnTo>
                    <a:pt x="20544" y="141411"/>
                  </a:lnTo>
                  <a:lnTo>
                    <a:pt x="36752" y="202052"/>
                  </a:lnTo>
                  <a:lnTo>
                    <a:pt x="41172" y="215955"/>
                  </a:lnTo>
                  <a:lnTo>
                    <a:pt x="28463" y="162655"/>
                  </a:lnTo>
                  <a:lnTo>
                    <a:pt x="15070" y="110064"/>
                  </a:lnTo>
                  <a:lnTo>
                    <a:pt x="0" y="53637"/>
                  </a:lnTo>
                  <a:lnTo>
                    <a:pt x="1832" y="27940"/>
                  </a:lnTo>
                  <a:lnTo>
                    <a:pt x="6297" y="18046"/>
                  </a:lnTo>
                  <a:lnTo>
                    <a:pt x="20617" y="3933"/>
                  </a:lnTo>
                  <a:lnTo>
                    <a:pt x="41800" y="0"/>
                  </a:lnTo>
                  <a:lnTo>
                    <a:pt x="63303" y="2152"/>
                  </a:lnTo>
                  <a:lnTo>
                    <a:pt x="88928" y="12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15030" y="443654"/>
              <a:ext cx="114277" cy="181743"/>
            </a:xfrm>
            <a:custGeom>
              <a:avLst/>
              <a:gdLst/>
              <a:ahLst/>
              <a:cxnLst/>
              <a:rect l="0" t="0" r="0" b="0"/>
              <a:pathLst>
                <a:path w="114277" h="181743">
                  <a:moveTo>
                    <a:pt x="19519" y="74084"/>
                  </a:moveTo>
                  <a:lnTo>
                    <a:pt x="30698" y="85263"/>
                  </a:lnTo>
                  <a:lnTo>
                    <a:pt x="48664" y="90751"/>
                  </a:lnTo>
                  <a:lnTo>
                    <a:pt x="60006" y="92214"/>
                  </a:lnTo>
                  <a:lnTo>
                    <a:pt x="78847" y="87601"/>
                  </a:lnTo>
                  <a:lnTo>
                    <a:pt x="87148" y="83096"/>
                  </a:lnTo>
                  <a:lnTo>
                    <a:pt x="99490" y="68731"/>
                  </a:lnTo>
                  <a:lnTo>
                    <a:pt x="104418" y="59987"/>
                  </a:lnTo>
                  <a:lnTo>
                    <a:pt x="106775" y="40913"/>
                  </a:lnTo>
                  <a:lnTo>
                    <a:pt x="105766" y="30913"/>
                  </a:lnTo>
                  <a:lnTo>
                    <a:pt x="100413" y="21907"/>
                  </a:lnTo>
                  <a:lnTo>
                    <a:pt x="81989" y="5661"/>
                  </a:lnTo>
                  <a:lnTo>
                    <a:pt x="58202" y="0"/>
                  </a:lnTo>
                  <a:lnTo>
                    <a:pt x="45308" y="128"/>
                  </a:lnTo>
                  <a:lnTo>
                    <a:pt x="34372" y="3723"/>
                  </a:lnTo>
                  <a:lnTo>
                    <a:pt x="15982" y="17076"/>
                  </a:lnTo>
                  <a:lnTo>
                    <a:pt x="6249" y="37829"/>
                  </a:lnTo>
                  <a:lnTo>
                    <a:pt x="0" y="89280"/>
                  </a:lnTo>
                  <a:lnTo>
                    <a:pt x="5385" y="113593"/>
                  </a:lnTo>
                  <a:lnTo>
                    <a:pt x="27905" y="157798"/>
                  </a:lnTo>
                  <a:lnTo>
                    <a:pt x="44304" y="172902"/>
                  </a:lnTo>
                  <a:lnTo>
                    <a:pt x="53590" y="178567"/>
                  </a:lnTo>
                  <a:lnTo>
                    <a:pt x="76385" y="181742"/>
                  </a:lnTo>
                  <a:lnTo>
                    <a:pt x="114276" y="179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74355" y="240081"/>
              <a:ext cx="165522" cy="404095"/>
            </a:xfrm>
            <a:custGeom>
              <a:avLst/>
              <a:gdLst/>
              <a:ahLst/>
              <a:cxnLst/>
              <a:rect l="0" t="0" r="0" b="0"/>
              <a:pathLst>
                <a:path w="165522" h="404095">
                  <a:moveTo>
                    <a:pt x="112879" y="298714"/>
                  </a:moveTo>
                  <a:lnTo>
                    <a:pt x="93750" y="246009"/>
                  </a:lnTo>
                  <a:lnTo>
                    <a:pt x="82540" y="230056"/>
                  </a:lnTo>
                  <a:lnTo>
                    <a:pt x="73935" y="226036"/>
                  </a:lnTo>
                  <a:lnTo>
                    <a:pt x="51897" y="224689"/>
                  </a:lnTo>
                  <a:lnTo>
                    <a:pt x="32743" y="231109"/>
                  </a:lnTo>
                  <a:lnTo>
                    <a:pt x="24360" y="236097"/>
                  </a:lnTo>
                  <a:lnTo>
                    <a:pt x="11925" y="250997"/>
                  </a:lnTo>
                  <a:lnTo>
                    <a:pt x="6972" y="259884"/>
                  </a:lnTo>
                  <a:lnTo>
                    <a:pt x="0" y="300337"/>
                  </a:lnTo>
                  <a:lnTo>
                    <a:pt x="6050" y="349598"/>
                  </a:lnTo>
                  <a:lnTo>
                    <a:pt x="11977" y="371632"/>
                  </a:lnTo>
                  <a:lnTo>
                    <a:pt x="24749" y="390004"/>
                  </a:lnTo>
                  <a:lnTo>
                    <a:pt x="33069" y="398178"/>
                  </a:lnTo>
                  <a:lnTo>
                    <a:pt x="42124" y="402458"/>
                  </a:lnTo>
                  <a:lnTo>
                    <a:pt x="61545" y="404094"/>
                  </a:lnTo>
                  <a:lnTo>
                    <a:pt x="78755" y="397803"/>
                  </a:lnTo>
                  <a:lnTo>
                    <a:pt x="86620" y="392849"/>
                  </a:lnTo>
                  <a:lnTo>
                    <a:pt x="98478" y="377987"/>
                  </a:lnTo>
                  <a:lnTo>
                    <a:pt x="119388" y="327308"/>
                  </a:lnTo>
                  <a:lnTo>
                    <a:pt x="133835" y="271390"/>
                  </a:lnTo>
                  <a:lnTo>
                    <a:pt x="141314" y="224328"/>
                  </a:lnTo>
                  <a:lnTo>
                    <a:pt x="143531" y="161640"/>
                  </a:lnTo>
                  <a:lnTo>
                    <a:pt x="141068" y="107971"/>
                  </a:lnTo>
                  <a:lnTo>
                    <a:pt x="135345" y="47217"/>
                  </a:lnTo>
                  <a:lnTo>
                    <a:pt x="128764" y="7388"/>
                  </a:lnTo>
                  <a:lnTo>
                    <a:pt x="124639" y="1551"/>
                  </a:lnTo>
                  <a:lnTo>
                    <a:pt x="119548" y="0"/>
                  </a:lnTo>
                  <a:lnTo>
                    <a:pt x="113815" y="1306"/>
                  </a:lnTo>
                  <a:lnTo>
                    <a:pt x="109994" y="9195"/>
                  </a:lnTo>
                  <a:lnTo>
                    <a:pt x="103859" y="69170"/>
                  </a:lnTo>
                  <a:lnTo>
                    <a:pt x="102797" y="120347"/>
                  </a:lnTo>
                  <a:lnTo>
                    <a:pt x="102482" y="175675"/>
                  </a:lnTo>
                  <a:lnTo>
                    <a:pt x="105509" y="236522"/>
                  </a:lnTo>
                  <a:lnTo>
                    <a:pt x="113814" y="289646"/>
                  </a:lnTo>
                  <a:lnTo>
                    <a:pt x="127102" y="339037"/>
                  </a:lnTo>
                  <a:lnTo>
                    <a:pt x="132889" y="345483"/>
                  </a:lnTo>
                  <a:lnTo>
                    <a:pt x="140257" y="348611"/>
                  </a:lnTo>
                  <a:lnTo>
                    <a:pt x="165521" y="351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92519" y="496681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89" y="62093"/>
                  </a:lnTo>
                  <a:lnTo>
                    <a:pt x="18211" y="11255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92519" y="35981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76746" y="265054"/>
              <a:ext cx="192792" cy="334998"/>
            </a:xfrm>
            <a:custGeom>
              <a:avLst/>
              <a:gdLst/>
              <a:ahLst/>
              <a:cxnLst/>
              <a:rect l="0" t="0" r="0" b="0"/>
              <a:pathLst>
                <a:path w="192792" h="334998">
                  <a:moveTo>
                    <a:pt x="0" y="0"/>
                  </a:moveTo>
                  <a:lnTo>
                    <a:pt x="9066" y="58617"/>
                  </a:lnTo>
                  <a:lnTo>
                    <a:pt x="21789" y="121453"/>
                  </a:lnTo>
                  <a:lnTo>
                    <a:pt x="31803" y="173247"/>
                  </a:lnTo>
                  <a:lnTo>
                    <a:pt x="39059" y="226808"/>
                  </a:lnTo>
                  <a:lnTo>
                    <a:pt x="41511" y="286827"/>
                  </a:lnTo>
                  <a:lnTo>
                    <a:pt x="48061" y="328319"/>
                  </a:lnTo>
                  <a:lnTo>
                    <a:pt x="47249" y="327674"/>
                  </a:lnTo>
                  <a:lnTo>
                    <a:pt x="45537" y="323734"/>
                  </a:lnTo>
                  <a:lnTo>
                    <a:pt x="43129" y="295833"/>
                  </a:lnTo>
                  <a:lnTo>
                    <a:pt x="48004" y="263519"/>
                  </a:lnTo>
                  <a:lnTo>
                    <a:pt x="62447" y="231718"/>
                  </a:lnTo>
                  <a:lnTo>
                    <a:pt x="70877" y="224669"/>
                  </a:lnTo>
                  <a:lnTo>
                    <a:pt x="92722" y="216836"/>
                  </a:lnTo>
                  <a:lnTo>
                    <a:pt x="125740" y="218016"/>
                  </a:lnTo>
                  <a:lnTo>
                    <a:pt x="144012" y="225968"/>
                  </a:lnTo>
                  <a:lnTo>
                    <a:pt x="174806" y="250137"/>
                  </a:lnTo>
                  <a:lnTo>
                    <a:pt x="190745" y="281695"/>
                  </a:lnTo>
                  <a:lnTo>
                    <a:pt x="192791" y="304183"/>
                  </a:lnTo>
                  <a:lnTo>
                    <a:pt x="191698" y="315093"/>
                  </a:lnTo>
                  <a:lnTo>
                    <a:pt x="186290" y="322366"/>
                  </a:lnTo>
                  <a:lnTo>
                    <a:pt x="167804" y="330447"/>
                  </a:lnTo>
                  <a:lnTo>
                    <a:pt x="131088" y="334997"/>
                  </a:lnTo>
                  <a:lnTo>
                    <a:pt x="110514" y="329822"/>
                  </a:lnTo>
                  <a:lnTo>
                    <a:pt x="58417" y="305629"/>
                  </a:lnTo>
                  <a:lnTo>
                    <a:pt x="4211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97845" y="222940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2051"/>
                  </a:lnTo>
                  <a:lnTo>
                    <a:pt x="0" y="108230"/>
                  </a:lnTo>
                  <a:lnTo>
                    <a:pt x="0" y="163090"/>
                  </a:lnTo>
                  <a:lnTo>
                    <a:pt x="5589" y="217959"/>
                  </a:lnTo>
                  <a:lnTo>
                    <a:pt x="9065" y="268522"/>
                  </a:lnTo>
                  <a:lnTo>
                    <a:pt x="11409" y="328169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53344" y="421958"/>
              <a:ext cx="155072" cy="222123"/>
            </a:xfrm>
            <a:custGeom>
              <a:avLst/>
              <a:gdLst/>
              <a:ahLst/>
              <a:cxnLst/>
              <a:rect l="0" t="0" r="0" b="0"/>
              <a:pathLst>
                <a:path w="155072" h="222123">
                  <a:moveTo>
                    <a:pt x="7672" y="64195"/>
                  </a:moveTo>
                  <a:lnTo>
                    <a:pt x="45150" y="72528"/>
                  </a:lnTo>
                  <a:lnTo>
                    <a:pt x="79998" y="70953"/>
                  </a:lnTo>
                  <a:lnTo>
                    <a:pt x="90984" y="68701"/>
                  </a:lnTo>
                  <a:lnTo>
                    <a:pt x="99478" y="63689"/>
                  </a:lnTo>
                  <a:lnTo>
                    <a:pt x="112036" y="48762"/>
                  </a:lnTo>
                  <a:lnTo>
                    <a:pt x="112343" y="39868"/>
                  </a:lnTo>
                  <a:lnTo>
                    <a:pt x="103326" y="20628"/>
                  </a:lnTo>
                  <a:lnTo>
                    <a:pt x="87619" y="6617"/>
                  </a:lnTo>
                  <a:lnTo>
                    <a:pt x="78518" y="1243"/>
                  </a:lnTo>
                  <a:lnTo>
                    <a:pt x="68940" y="0"/>
                  </a:lnTo>
                  <a:lnTo>
                    <a:pt x="48940" y="4858"/>
                  </a:lnTo>
                  <a:lnTo>
                    <a:pt x="23539" y="20747"/>
                  </a:lnTo>
                  <a:lnTo>
                    <a:pt x="11605" y="36696"/>
                  </a:lnTo>
                  <a:lnTo>
                    <a:pt x="3570" y="56652"/>
                  </a:lnTo>
                  <a:lnTo>
                    <a:pt x="0" y="81120"/>
                  </a:lnTo>
                  <a:lnTo>
                    <a:pt x="4653" y="104472"/>
                  </a:lnTo>
                  <a:lnTo>
                    <a:pt x="33228" y="157540"/>
                  </a:lnTo>
                  <a:lnTo>
                    <a:pt x="46716" y="174312"/>
                  </a:lnTo>
                  <a:lnTo>
                    <a:pt x="73052" y="191319"/>
                  </a:lnTo>
                  <a:lnTo>
                    <a:pt x="128990" y="211235"/>
                  </a:lnTo>
                  <a:lnTo>
                    <a:pt x="155071" y="222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177585" y="149241"/>
            <a:ext cx="1826002" cy="455079"/>
            <a:chOff x="8177585" y="149241"/>
            <a:chExt cx="1826002" cy="455079"/>
          </a:xfrm>
        </p:grpSpPr>
        <p:sp>
          <p:nvSpPr>
            <p:cNvPr id="40" name="Freeform 39"/>
            <p:cNvSpPr/>
            <p:nvPr/>
          </p:nvSpPr>
          <p:spPr>
            <a:xfrm>
              <a:off x="8177585" y="271457"/>
              <a:ext cx="239358" cy="306030"/>
            </a:xfrm>
            <a:custGeom>
              <a:avLst/>
              <a:gdLst/>
              <a:ahLst/>
              <a:cxnLst/>
              <a:rect l="0" t="0" r="0" b="0"/>
              <a:pathLst>
                <a:path w="239358" h="306030">
                  <a:moveTo>
                    <a:pt x="162498" y="14654"/>
                  </a:moveTo>
                  <a:lnTo>
                    <a:pt x="112946" y="0"/>
                  </a:lnTo>
                  <a:lnTo>
                    <a:pt x="73596" y="1084"/>
                  </a:lnTo>
                  <a:lnTo>
                    <a:pt x="52407" y="9013"/>
                  </a:lnTo>
                  <a:lnTo>
                    <a:pt x="14149" y="33167"/>
                  </a:lnTo>
                  <a:lnTo>
                    <a:pt x="7447" y="42204"/>
                  </a:lnTo>
                  <a:lnTo>
                    <a:pt x="0" y="64723"/>
                  </a:lnTo>
                  <a:lnTo>
                    <a:pt x="353" y="74940"/>
                  </a:lnTo>
                  <a:lnTo>
                    <a:pt x="6985" y="92531"/>
                  </a:lnTo>
                  <a:lnTo>
                    <a:pt x="23971" y="108148"/>
                  </a:lnTo>
                  <a:lnTo>
                    <a:pt x="35052" y="115588"/>
                  </a:lnTo>
                  <a:lnTo>
                    <a:pt x="92524" y="128698"/>
                  </a:lnTo>
                  <a:lnTo>
                    <a:pt x="146337" y="141340"/>
                  </a:lnTo>
                  <a:lnTo>
                    <a:pt x="175203" y="149338"/>
                  </a:lnTo>
                  <a:lnTo>
                    <a:pt x="212798" y="173536"/>
                  </a:lnTo>
                  <a:lnTo>
                    <a:pt x="226967" y="188214"/>
                  </a:lnTo>
                  <a:lnTo>
                    <a:pt x="237164" y="206436"/>
                  </a:lnTo>
                  <a:lnTo>
                    <a:pt x="239357" y="229352"/>
                  </a:lnTo>
                  <a:lnTo>
                    <a:pt x="235262" y="253965"/>
                  </a:lnTo>
                  <a:lnTo>
                    <a:pt x="225643" y="276602"/>
                  </a:lnTo>
                  <a:lnTo>
                    <a:pt x="210451" y="292123"/>
                  </a:lnTo>
                  <a:lnTo>
                    <a:pt x="201485" y="297899"/>
                  </a:lnTo>
                  <a:lnTo>
                    <a:pt x="166511" y="306029"/>
                  </a:lnTo>
                  <a:lnTo>
                    <a:pt x="112772" y="300371"/>
                  </a:lnTo>
                  <a:lnTo>
                    <a:pt x="66454" y="291107"/>
                  </a:lnTo>
                  <a:lnTo>
                    <a:pt x="46685" y="288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7036" y="380868"/>
              <a:ext cx="194366" cy="215527"/>
            </a:xfrm>
            <a:custGeom>
              <a:avLst/>
              <a:gdLst/>
              <a:ahLst/>
              <a:cxnLst/>
              <a:rect l="0" t="0" r="0" b="0"/>
              <a:pathLst>
                <a:path w="194366" h="215527">
                  <a:moveTo>
                    <a:pt x="102560" y="31585"/>
                  </a:moveTo>
                  <a:lnTo>
                    <a:pt x="84579" y="15944"/>
                  </a:lnTo>
                  <a:lnTo>
                    <a:pt x="67662" y="7866"/>
                  </a:lnTo>
                  <a:lnTo>
                    <a:pt x="59408" y="7584"/>
                  </a:lnTo>
                  <a:lnTo>
                    <a:pt x="43997" y="13509"/>
                  </a:lnTo>
                  <a:lnTo>
                    <a:pt x="22167" y="35588"/>
                  </a:lnTo>
                  <a:lnTo>
                    <a:pt x="6470" y="64357"/>
                  </a:lnTo>
                  <a:lnTo>
                    <a:pt x="0" y="106286"/>
                  </a:lnTo>
                  <a:lnTo>
                    <a:pt x="4725" y="132636"/>
                  </a:lnTo>
                  <a:lnTo>
                    <a:pt x="15794" y="156045"/>
                  </a:lnTo>
                  <a:lnTo>
                    <a:pt x="51496" y="196550"/>
                  </a:lnTo>
                  <a:lnTo>
                    <a:pt x="61498" y="204733"/>
                  </a:lnTo>
                  <a:lnTo>
                    <a:pt x="88210" y="213825"/>
                  </a:lnTo>
                  <a:lnTo>
                    <a:pt x="117240" y="215526"/>
                  </a:lnTo>
                  <a:lnTo>
                    <a:pt x="141840" y="208483"/>
                  </a:lnTo>
                  <a:lnTo>
                    <a:pt x="169830" y="191364"/>
                  </a:lnTo>
                  <a:lnTo>
                    <a:pt x="182371" y="172008"/>
                  </a:lnTo>
                  <a:lnTo>
                    <a:pt x="190674" y="147808"/>
                  </a:lnTo>
                  <a:lnTo>
                    <a:pt x="194365" y="121454"/>
                  </a:lnTo>
                  <a:lnTo>
                    <a:pt x="186646" y="97264"/>
                  </a:lnTo>
                  <a:lnTo>
                    <a:pt x="150505" y="43614"/>
                  </a:lnTo>
                  <a:lnTo>
                    <a:pt x="122225" y="20202"/>
                  </a:lnTo>
                  <a:lnTo>
                    <a:pt x="87467" y="4337"/>
                  </a:lnTo>
                  <a:lnTo>
                    <a:pt x="709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34881" y="353588"/>
              <a:ext cx="338283" cy="206265"/>
            </a:xfrm>
            <a:custGeom>
              <a:avLst/>
              <a:gdLst/>
              <a:ahLst/>
              <a:cxnLst/>
              <a:rect l="0" t="0" r="0" b="0"/>
              <a:pathLst>
                <a:path w="338283" h="206265">
                  <a:moveTo>
                    <a:pt x="0" y="79922"/>
                  </a:moveTo>
                  <a:lnTo>
                    <a:pt x="3120" y="128853"/>
                  </a:lnTo>
                  <a:lnTo>
                    <a:pt x="9065" y="187984"/>
                  </a:lnTo>
                  <a:lnTo>
                    <a:pt x="8384" y="191738"/>
                  </a:lnTo>
                  <a:lnTo>
                    <a:pt x="4506" y="180311"/>
                  </a:lnTo>
                  <a:lnTo>
                    <a:pt x="890" y="126485"/>
                  </a:lnTo>
                  <a:lnTo>
                    <a:pt x="3296" y="72699"/>
                  </a:lnTo>
                  <a:lnTo>
                    <a:pt x="5707" y="61069"/>
                  </a:lnTo>
                  <a:lnTo>
                    <a:pt x="11994" y="54485"/>
                  </a:lnTo>
                  <a:lnTo>
                    <a:pt x="20864" y="51266"/>
                  </a:lnTo>
                  <a:lnTo>
                    <a:pt x="31457" y="50290"/>
                  </a:lnTo>
                  <a:lnTo>
                    <a:pt x="39688" y="53148"/>
                  </a:lnTo>
                  <a:lnTo>
                    <a:pt x="51955" y="65683"/>
                  </a:lnTo>
                  <a:lnTo>
                    <a:pt x="73147" y="120739"/>
                  </a:lnTo>
                  <a:lnTo>
                    <a:pt x="76840" y="131700"/>
                  </a:lnTo>
                  <a:lnTo>
                    <a:pt x="79303" y="134328"/>
                  </a:lnTo>
                  <a:lnTo>
                    <a:pt x="80945" y="131401"/>
                  </a:lnTo>
                  <a:lnTo>
                    <a:pt x="87059" y="70563"/>
                  </a:lnTo>
                  <a:lnTo>
                    <a:pt x="98716" y="38155"/>
                  </a:lnTo>
                  <a:lnTo>
                    <a:pt x="104415" y="27511"/>
                  </a:lnTo>
                  <a:lnTo>
                    <a:pt x="111724" y="21585"/>
                  </a:lnTo>
                  <a:lnTo>
                    <a:pt x="120107" y="18804"/>
                  </a:lnTo>
                  <a:lnTo>
                    <a:pt x="129204" y="18120"/>
                  </a:lnTo>
                  <a:lnTo>
                    <a:pt x="136439" y="21173"/>
                  </a:lnTo>
                  <a:lnTo>
                    <a:pt x="147597" y="33924"/>
                  </a:lnTo>
                  <a:lnTo>
                    <a:pt x="176354" y="92250"/>
                  </a:lnTo>
                  <a:lnTo>
                    <a:pt x="195016" y="153642"/>
                  </a:lnTo>
                  <a:lnTo>
                    <a:pt x="198552" y="183914"/>
                  </a:lnTo>
                  <a:lnTo>
                    <a:pt x="199380" y="176054"/>
                  </a:lnTo>
                  <a:lnTo>
                    <a:pt x="199846" y="145320"/>
                  </a:lnTo>
                  <a:lnTo>
                    <a:pt x="203420" y="136389"/>
                  </a:lnTo>
                  <a:lnTo>
                    <a:pt x="216751" y="123346"/>
                  </a:lnTo>
                  <a:lnTo>
                    <a:pt x="237494" y="116769"/>
                  </a:lnTo>
                  <a:lnTo>
                    <a:pt x="300250" y="102626"/>
                  </a:lnTo>
                  <a:lnTo>
                    <a:pt x="319058" y="91572"/>
                  </a:lnTo>
                  <a:lnTo>
                    <a:pt x="332097" y="75742"/>
                  </a:lnTo>
                  <a:lnTo>
                    <a:pt x="337211" y="66607"/>
                  </a:lnTo>
                  <a:lnTo>
                    <a:pt x="338282" y="57007"/>
                  </a:lnTo>
                  <a:lnTo>
                    <a:pt x="333232" y="36983"/>
                  </a:lnTo>
                  <a:lnTo>
                    <a:pt x="320068" y="19504"/>
                  </a:lnTo>
                  <a:lnTo>
                    <a:pt x="311645" y="11567"/>
                  </a:lnTo>
                  <a:lnTo>
                    <a:pt x="289807" y="2749"/>
                  </a:lnTo>
                  <a:lnTo>
                    <a:pt x="265674" y="0"/>
                  </a:lnTo>
                  <a:lnTo>
                    <a:pt x="243249" y="2677"/>
                  </a:lnTo>
                  <a:lnTo>
                    <a:pt x="234696" y="7369"/>
                  </a:lnTo>
                  <a:lnTo>
                    <a:pt x="222072" y="21940"/>
                  </a:lnTo>
                  <a:lnTo>
                    <a:pt x="208389" y="55463"/>
                  </a:lnTo>
                  <a:lnTo>
                    <a:pt x="208104" y="95032"/>
                  </a:lnTo>
                  <a:lnTo>
                    <a:pt x="221018" y="130803"/>
                  </a:lnTo>
                  <a:lnTo>
                    <a:pt x="239662" y="163628"/>
                  </a:lnTo>
                  <a:lnTo>
                    <a:pt x="256255" y="178736"/>
                  </a:lnTo>
                  <a:lnTo>
                    <a:pt x="305326" y="206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00235" y="380868"/>
              <a:ext cx="129487" cy="223452"/>
            </a:xfrm>
            <a:custGeom>
              <a:avLst/>
              <a:gdLst/>
              <a:ahLst/>
              <a:cxnLst/>
              <a:rect l="0" t="0" r="0" b="0"/>
              <a:pathLst>
                <a:path w="129487" h="223452">
                  <a:moveTo>
                    <a:pt x="13672" y="94756"/>
                  </a:moveTo>
                  <a:lnTo>
                    <a:pt x="32801" y="157037"/>
                  </a:lnTo>
                  <a:lnTo>
                    <a:pt x="63476" y="219364"/>
                  </a:lnTo>
                  <a:lnTo>
                    <a:pt x="66761" y="223451"/>
                  </a:lnTo>
                  <a:lnTo>
                    <a:pt x="67782" y="222667"/>
                  </a:lnTo>
                  <a:lnTo>
                    <a:pt x="56933" y="178541"/>
                  </a:lnTo>
                  <a:lnTo>
                    <a:pt x="33569" y="125561"/>
                  </a:lnTo>
                  <a:lnTo>
                    <a:pt x="12014" y="70036"/>
                  </a:lnTo>
                  <a:lnTo>
                    <a:pt x="183" y="33619"/>
                  </a:lnTo>
                  <a:lnTo>
                    <a:pt x="0" y="23583"/>
                  </a:lnTo>
                  <a:lnTo>
                    <a:pt x="6036" y="6192"/>
                  </a:lnTo>
                  <a:lnTo>
                    <a:pt x="14431" y="1788"/>
                  </a:lnTo>
                  <a:lnTo>
                    <a:pt x="66811" y="7"/>
                  </a:lnTo>
                  <a:lnTo>
                    <a:pt x="1294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29621" y="337932"/>
              <a:ext cx="161121" cy="222144"/>
            </a:xfrm>
            <a:custGeom>
              <a:avLst/>
              <a:gdLst/>
              <a:ahLst/>
              <a:cxnLst/>
              <a:rect l="0" t="0" r="0" b="0"/>
              <a:pathLst>
                <a:path w="161121" h="222144">
                  <a:moveTo>
                    <a:pt x="126441" y="32407"/>
                  </a:moveTo>
                  <a:lnTo>
                    <a:pt x="97133" y="3099"/>
                  </a:lnTo>
                  <a:lnTo>
                    <a:pt x="88186" y="0"/>
                  </a:lnTo>
                  <a:lnTo>
                    <a:pt x="54405" y="1228"/>
                  </a:lnTo>
                  <a:lnTo>
                    <a:pt x="22819" y="10171"/>
                  </a:lnTo>
                  <a:lnTo>
                    <a:pt x="5908" y="20965"/>
                  </a:lnTo>
                  <a:lnTo>
                    <a:pt x="1632" y="29458"/>
                  </a:lnTo>
                  <a:lnTo>
                    <a:pt x="0" y="51374"/>
                  </a:lnTo>
                  <a:lnTo>
                    <a:pt x="4712" y="60259"/>
                  </a:lnTo>
                  <a:lnTo>
                    <a:pt x="22427" y="73252"/>
                  </a:lnTo>
                  <a:lnTo>
                    <a:pt x="84439" y="98668"/>
                  </a:lnTo>
                  <a:lnTo>
                    <a:pt x="125294" y="121448"/>
                  </a:lnTo>
                  <a:lnTo>
                    <a:pt x="141920" y="134762"/>
                  </a:lnTo>
                  <a:lnTo>
                    <a:pt x="158844" y="161001"/>
                  </a:lnTo>
                  <a:lnTo>
                    <a:pt x="161120" y="180807"/>
                  </a:lnTo>
                  <a:lnTo>
                    <a:pt x="160089" y="191002"/>
                  </a:lnTo>
                  <a:lnTo>
                    <a:pt x="149585" y="208569"/>
                  </a:lnTo>
                  <a:lnTo>
                    <a:pt x="141870" y="216529"/>
                  </a:lnTo>
                  <a:lnTo>
                    <a:pt x="132048" y="220666"/>
                  </a:lnTo>
                  <a:lnTo>
                    <a:pt x="108656" y="222143"/>
                  </a:lnTo>
                  <a:lnTo>
                    <a:pt x="53172" y="210497"/>
                  </a:lnTo>
                  <a:lnTo>
                    <a:pt x="100" y="200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32996" y="380656"/>
              <a:ext cx="175751" cy="210783"/>
            </a:xfrm>
            <a:custGeom>
              <a:avLst/>
              <a:gdLst/>
              <a:ahLst/>
              <a:cxnLst/>
              <a:rect l="0" t="0" r="0" b="0"/>
              <a:pathLst>
                <a:path w="175751" h="210783">
                  <a:moveTo>
                    <a:pt x="91523" y="105497"/>
                  </a:moveTo>
                  <a:lnTo>
                    <a:pt x="97112" y="88729"/>
                  </a:lnTo>
                  <a:lnTo>
                    <a:pt x="96736" y="71138"/>
                  </a:lnTo>
                  <a:lnTo>
                    <a:pt x="91500" y="51622"/>
                  </a:lnTo>
                  <a:lnTo>
                    <a:pt x="81374" y="31250"/>
                  </a:lnTo>
                  <a:lnTo>
                    <a:pt x="56930" y="5639"/>
                  </a:lnTo>
                  <a:lnTo>
                    <a:pt x="47404" y="1490"/>
                  </a:lnTo>
                  <a:lnTo>
                    <a:pt x="27461" y="0"/>
                  </a:lnTo>
                  <a:lnTo>
                    <a:pt x="19568" y="4750"/>
                  </a:lnTo>
                  <a:lnTo>
                    <a:pt x="7681" y="22506"/>
                  </a:lnTo>
                  <a:lnTo>
                    <a:pt x="0" y="58810"/>
                  </a:lnTo>
                  <a:lnTo>
                    <a:pt x="3313" y="99203"/>
                  </a:lnTo>
                  <a:lnTo>
                    <a:pt x="23319" y="146368"/>
                  </a:lnTo>
                  <a:lnTo>
                    <a:pt x="36253" y="168115"/>
                  </a:lnTo>
                  <a:lnTo>
                    <a:pt x="44148" y="174149"/>
                  </a:lnTo>
                  <a:lnTo>
                    <a:pt x="52921" y="177001"/>
                  </a:lnTo>
                  <a:lnTo>
                    <a:pt x="62278" y="177733"/>
                  </a:lnTo>
                  <a:lnTo>
                    <a:pt x="78915" y="172307"/>
                  </a:lnTo>
                  <a:lnTo>
                    <a:pt x="86627" y="167584"/>
                  </a:lnTo>
                  <a:lnTo>
                    <a:pt x="91768" y="159757"/>
                  </a:lnTo>
                  <a:lnTo>
                    <a:pt x="99004" y="126383"/>
                  </a:lnTo>
                  <a:lnTo>
                    <a:pt x="101148" y="96218"/>
                  </a:lnTo>
                  <a:lnTo>
                    <a:pt x="111547" y="140056"/>
                  </a:lnTo>
                  <a:lnTo>
                    <a:pt x="129561" y="175268"/>
                  </a:lnTo>
                  <a:lnTo>
                    <a:pt x="154266" y="199219"/>
                  </a:lnTo>
                  <a:lnTo>
                    <a:pt x="175750" y="210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98218" y="401925"/>
              <a:ext cx="123269" cy="178353"/>
            </a:xfrm>
            <a:custGeom>
              <a:avLst/>
              <a:gdLst/>
              <a:ahLst/>
              <a:cxnLst/>
              <a:rect l="0" t="0" r="0" b="0"/>
              <a:pathLst>
                <a:path w="123269" h="178353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20243" y="150996"/>
                  </a:lnTo>
                  <a:lnTo>
                    <a:pt x="35903" y="169665"/>
                  </a:lnTo>
                  <a:lnTo>
                    <a:pt x="44993" y="176281"/>
                  </a:lnTo>
                  <a:lnTo>
                    <a:pt x="54561" y="178352"/>
                  </a:lnTo>
                  <a:lnTo>
                    <a:pt x="74552" y="174414"/>
                  </a:lnTo>
                  <a:lnTo>
                    <a:pt x="99948" y="159043"/>
                  </a:lnTo>
                  <a:lnTo>
                    <a:pt x="111882" y="140096"/>
                  </a:lnTo>
                  <a:lnTo>
                    <a:pt x="119915" y="114907"/>
                  </a:lnTo>
                  <a:lnTo>
                    <a:pt x="123268" y="69012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56146" y="201883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0" y="51603"/>
                  </a:lnTo>
                  <a:lnTo>
                    <a:pt x="1169" y="112646"/>
                  </a:lnTo>
                  <a:lnTo>
                    <a:pt x="8405" y="165438"/>
                  </a:lnTo>
                  <a:lnTo>
                    <a:pt x="14654" y="208449"/>
                  </a:lnTo>
                  <a:lnTo>
                    <a:pt x="24748" y="267524"/>
                  </a:lnTo>
                  <a:lnTo>
                    <a:pt x="29559" y="322072"/>
                  </a:lnTo>
                  <a:lnTo>
                    <a:pt x="47985" y="378242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846309" y="149241"/>
              <a:ext cx="30936" cy="410612"/>
            </a:xfrm>
            <a:custGeom>
              <a:avLst/>
              <a:gdLst/>
              <a:ahLst/>
              <a:cxnLst/>
              <a:rect l="0" t="0" r="0" b="0"/>
              <a:pathLst>
                <a:path w="30936" h="410612">
                  <a:moveTo>
                    <a:pt x="9878" y="0"/>
                  </a:moveTo>
                  <a:lnTo>
                    <a:pt x="1544" y="52050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8453" y="220126"/>
                  </a:lnTo>
                  <a:lnTo>
                    <a:pt x="12364" y="262780"/>
                  </a:lnTo>
                  <a:lnTo>
                    <a:pt x="18023" y="323136"/>
                  </a:lnTo>
                  <a:lnTo>
                    <a:pt x="25525" y="384753"/>
                  </a:lnTo>
                  <a:lnTo>
                    <a:pt x="3093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93016" y="296640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37949" y="14654"/>
                  </a:lnTo>
                  <a:lnTo>
                    <a:pt x="85394" y="27028"/>
                  </a:lnTo>
                  <a:lnTo>
                    <a:pt x="40379" y="325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003586" y="5282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9994084" y="42113"/>
            <a:ext cx="35803" cy="526501"/>
            <a:chOff x="9994084" y="42113"/>
            <a:chExt cx="35803" cy="526501"/>
          </a:xfrm>
        </p:grpSpPr>
        <p:sp>
          <p:nvSpPr>
            <p:cNvPr id="52" name="Freeform 51"/>
            <p:cNvSpPr/>
            <p:nvPr/>
          </p:nvSpPr>
          <p:spPr>
            <a:xfrm>
              <a:off x="9995662" y="42113"/>
              <a:ext cx="10097" cy="273742"/>
            </a:xfrm>
            <a:custGeom>
              <a:avLst/>
              <a:gdLst/>
              <a:ahLst/>
              <a:cxnLst/>
              <a:rect l="0" t="0" r="0" b="0"/>
              <a:pathLst>
                <a:path w="10097" h="273742">
                  <a:moveTo>
                    <a:pt x="10096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7958" y="149748"/>
                  </a:lnTo>
                  <a:lnTo>
                    <a:pt x="9673" y="204015"/>
                  </a:lnTo>
                  <a:lnTo>
                    <a:pt x="10040" y="261324"/>
                  </a:lnTo>
                  <a:lnTo>
                    <a:pt x="1009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994084" y="494839"/>
              <a:ext cx="35803" cy="73775"/>
            </a:xfrm>
            <a:custGeom>
              <a:avLst/>
              <a:gdLst/>
              <a:ahLst/>
              <a:cxnLst/>
              <a:rect l="0" t="0" r="0" b="0"/>
              <a:pathLst>
                <a:path w="35803" h="73775">
                  <a:moveTo>
                    <a:pt x="32731" y="0"/>
                  </a:moveTo>
                  <a:lnTo>
                    <a:pt x="3422" y="29308"/>
                  </a:lnTo>
                  <a:lnTo>
                    <a:pt x="323" y="37086"/>
                  </a:lnTo>
                  <a:lnTo>
                    <a:pt x="0" y="55087"/>
                  </a:lnTo>
                  <a:lnTo>
                    <a:pt x="3891" y="62461"/>
                  </a:lnTo>
                  <a:lnTo>
                    <a:pt x="17573" y="73774"/>
                  </a:lnTo>
                  <a:lnTo>
                    <a:pt x="23795" y="73749"/>
                  </a:lnTo>
                  <a:lnTo>
                    <a:pt x="29114" y="70223"/>
                  </a:lnTo>
                  <a:lnTo>
                    <a:pt x="33828" y="64363"/>
                  </a:lnTo>
                  <a:lnTo>
                    <a:pt x="35802" y="56946"/>
                  </a:lnTo>
                  <a:lnTo>
                    <a:pt x="34875" y="39348"/>
                  </a:lnTo>
                  <a:lnTo>
                    <a:pt x="31821" y="35590"/>
                  </a:lnTo>
                  <a:lnTo>
                    <a:pt x="27445" y="35425"/>
                  </a:lnTo>
                  <a:lnTo>
                    <a:pt x="22188" y="37655"/>
                  </a:lnTo>
                  <a:lnTo>
                    <a:pt x="19853" y="42651"/>
                  </a:lnTo>
                  <a:lnTo>
                    <a:pt x="20378" y="57560"/>
                  </a:lnTo>
                  <a:lnTo>
                    <a:pt x="23326" y="60600"/>
                  </a:lnTo>
                  <a:lnTo>
                    <a:pt x="27630" y="60287"/>
                  </a:lnTo>
                  <a:lnTo>
                    <a:pt x="32839" y="57739"/>
                  </a:lnTo>
                  <a:lnTo>
                    <a:pt x="35143" y="52531"/>
                  </a:lnTo>
                  <a:lnTo>
                    <a:pt x="34582" y="37385"/>
                  </a:lnTo>
                  <a:lnTo>
                    <a:pt x="31625" y="30772"/>
                  </a:lnTo>
                  <a:lnTo>
                    <a:pt x="1167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 flipH="1">
            <a:off x="1885442" y="2322576"/>
            <a:ext cx="12317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1917439" y="1680348"/>
            <a:ext cx="1081144" cy="612743"/>
            <a:chOff x="1917439" y="1680348"/>
            <a:chExt cx="1081144" cy="612743"/>
          </a:xfrm>
        </p:grpSpPr>
        <p:sp>
          <p:nvSpPr>
            <p:cNvPr id="56" name="Freeform 55"/>
            <p:cNvSpPr/>
            <p:nvPr/>
          </p:nvSpPr>
          <p:spPr>
            <a:xfrm>
              <a:off x="1917439" y="1680348"/>
              <a:ext cx="542008" cy="612743"/>
            </a:xfrm>
            <a:custGeom>
              <a:avLst/>
              <a:gdLst/>
              <a:ahLst/>
              <a:cxnLst/>
              <a:rect l="0" t="0" r="0" b="0"/>
              <a:pathLst>
                <a:path w="542008" h="612743">
                  <a:moveTo>
                    <a:pt x="7236" y="42114"/>
                  </a:moveTo>
                  <a:lnTo>
                    <a:pt x="0" y="69670"/>
                  </a:lnTo>
                  <a:lnTo>
                    <a:pt x="477" y="129012"/>
                  </a:lnTo>
                  <a:lnTo>
                    <a:pt x="5233" y="179775"/>
                  </a:lnTo>
                  <a:lnTo>
                    <a:pt x="9762" y="234981"/>
                  </a:lnTo>
                  <a:lnTo>
                    <a:pt x="18512" y="295792"/>
                  </a:lnTo>
                  <a:lnTo>
                    <a:pt x="28514" y="352024"/>
                  </a:lnTo>
                  <a:lnTo>
                    <a:pt x="42375" y="407357"/>
                  </a:lnTo>
                  <a:lnTo>
                    <a:pt x="59884" y="462825"/>
                  </a:lnTo>
                  <a:lnTo>
                    <a:pt x="79507" y="505283"/>
                  </a:lnTo>
                  <a:lnTo>
                    <a:pt x="99099" y="531339"/>
                  </a:lnTo>
                  <a:lnTo>
                    <a:pt x="108252" y="535550"/>
                  </a:lnTo>
                  <a:lnTo>
                    <a:pt x="130901" y="537109"/>
                  </a:lnTo>
                  <a:lnTo>
                    <a:pt x="150325" y="530784"/>
                  </a:lnTo>
                  <a:lnTo>
                    <a:pt x="181859" y="507658"/>
                  </a:lnTo>
                  <a:lnTo>
                    <a:pt x="197926" y="481870"/>
                  </a:lnTo>
                  <a:lnTo>
                    <a:pt x="212666" y="440545"/>
                  </a:lnTo>
                  <a:lnTo>
                    <a:pt x="216790" y="385415"/>
                  </a:lnTo>
                  <a:lnTo>
                    <a:pt x="223194" y="329725"/>
                  </a:lnTo>
                  <a:lnTo>
                    <a:pt x="226077" y="325102"/>
                  </a:lnTo>
                  <a:lnTo>
                    <a:pt x="229169" y="325529"/>
                  </a:lnTo>
                  <a:lnTo>
                    <a:pt x="232400" y="329323"/>
                  </a:lnTo>
                  <a:lnTo>
                    <a:pt x="241131" y="384843"/>
                  </a:lnTo>
                  <a:lnTo>
                    <a:pt x="253183" y="433392"/>
                  </a:lnTo>
                  <a:lnTo>
                    <a:pt x="271572" y="484821"/>
                  </a:lnTo>
                  <a:lnTo>
                    <a:pt x="291838" y="533985"/>
                  </a:lnTo>
                  <a:lnTo>
                    <a:pt x="315780" y="575068"/>
                  </a:lnTo>
                  <a:lnTo>
                    <a:pt x="335050" y="596007"/>
                  </a:lnTo>
                  <a:lnTo>
                    <a:pt x="355312" y="609213"/>
                  </a:lnTo>
                  <a:lnTo>
                    <a:pt x="376016" y="612742"/>
                  </a:lnTo>
                  <a:lnTo>
                    <a:pt x="396916" y="609242"/>
                  </a:lnTo>
                  <a:lnTo>
                    <a:pt x="417903" y="599887"/>
                  </a:lnTo>
                  <a:lnTo>
                    <a:pt x="449449" y="570288"/>
                  </a:lnTo>
                  <a:lnTo>
                    <a:pt x="481975" y="512299"/>
                  </a:lnTo>
                  <a:lnTo>
                    <a:pt x="504786" y="453638"/>
                  </a:lnTo>
                  <a:lnTo>
                    <a:pt x="519465" y="398877"/>
                  </a:lnTo>
                  <a:lnTo>
                    <a:pt x="528934" y="339414"/>
                  </a:lnTo>
                  <a:lnTo>
                    <a:pt x="532260" y="290600"/>
                  </a:lnTo>
                  <a:lnTo>
                    <a:pt x="536503" y="232184"/>
                  </a:lnTo>
                  <a:lnTo>
                    <a:pt x="541912" y="180319"/>
                  </a:lnTo>
                  <a:lnTo>
                    <a:pt x="542007" y="137463"/>
                  </a:lnTo>
                  <a:lnTo>
                    <a:pt x="536654" y="76215"/>
                  </a:lnTo>
                  <a:lnTo>
                    <a:pt x="531132" y="21770"/>
                  </a:lnTo>
                  <a:lnTo>
                    <a:pt x="5231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36943" y="1996202"/>
              <a:ext cx="148386" cy="255494"/>
            </a:xfrm>
            <a:custGeom>
              <a:avLst/>
              <a:gdLst/>
              <a:ahLst/>
              <a:cxnLst/>
              <a:rect l="0" t="0" r="0" b="0"/>
              <a:pathLst>
                <a:path w="148386" h="255494">
                  <a:moveTo>
                    <a:pt x="114198" y="52643"/>
                  </a:moveTo>
                  <a:lnTo>
                    <a:pt x="104623" y="28596"/>
                  </a:lnTo>
                  <a:lnTo>
                    <a:pt x="93955" y="14270"/>
                  </a:lnTo>
                  <a:lnTo>
                    <a:pt x="86664" y="10683"/>
                  </a:lnTo>
                  <a:lnTo>
                    <a:pt x="69206" y="9817"/>
                  </a:lnTo>
                  <a:lnTo>
                    <a:pt x="39646" y="21497"/>
                  </a:lnTo>
                  <a:lnTo>
                    <a:pt x="25302" y="36460"/>
                  </a:lnTo>
                  <a:lnTo>
                    <a:pt x="6561" y="74663"/>
                  </a:lnTo>
                  <a:lnTo>
                    <a:pt x="0" y="131645"/>
                  </a:lnTo>
                  <a:lnTo>
                    <a:pt x="1203" y="174967"/>
                  </a:lnTo>
                  <a:lnTo>
                    <a:pt x="15337" y="215099"/>
                  </a:lnTo>
                  <a:lnTo>
                    <a:pt x="27756" y="234420"/>
                  </a:lnTo>
                  <a:lnTo>
                    <a:pt x="44194" y="247687"/>
                  </a:lnTo>
                  <a:lnTo>
                    <a:pt x="53491" y="252862"/>
                  </a:lnTo>
                  <a:lnTo>
                    <a:pt x="76299" y="255493"/>
                  </a:lnTo>
                  <a:lnTo>
                    <a:pt x="99693" y="251593"/>
                  </a:lnTo>
                  <a:lnTo>
                    <a:pt x="117890" y="242061"/>
                  </a:lnTo>
                  <a:lnTo>
                    <a:pt x="130657" y="226906"/>
                  </a:lnTo>
                  <a:lnTo>
                    <a:pt x="148385" y="188581"/>
                  </a:lnTo>
                  <a:lnTo>
                    <a:pt x="147510" y="131574"/>
                  </a:lnTo>
                  <a:lnTo>
                    <a:pt x="143955" y="89418"/>
                  </a:lnTo>
                  <a:lnTo>
                    <a:pt x="122132" y="32269"/>
                  </a:lnTo>
                  <a:lnTo>
                    <a:pt x="111485" y="17072"/>
                  </a:lnTo>
                  <a:lnTo>
                    <a:pt x="931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29780" y="1933032"/>
              <a:ext cx="268803" cy="337553"/>
            </a:xfrm>
            <a:custGeom>
              <a:avLst/>
              <a:gdLst/>
              <a:ahLst/>
              <a:cxnLst/>
              <a:rect l="0" t="0" r="0" b="0"/>
              <a:pathLst>
                <a:path w="268803" h="337553">
                  <a:moveTo>
                    <a:pt x="5589" y="136870"/>
                  </a:moveTo>
                  <a:lnTo>
                    <a:pt x="0" y="153638"/>
                  </a:lnTo>
                  <a:lnTo>
                    <a:pt x="4442" y="206386"/>
                  </a:lnTo>
                  <a:lnTo>
                    <a:pt x="16584" y="266199"/>
                  </a:lnTo>
                  <a:lnTo>
                    <a:pt x="29904" y="310501"/>
                  </a:lnTo>
                  <a:lnTo>
                    <a:pt x="35837" y="322814"/>
                  </a:lnTo>
                  <a:lnTo>
                    <a:pt x="42132" y="328683"/>
                  </a:lnTo>
                  <a:lnTo>
                    <a:pt x="48668" y="330256"/>
                  </a:lnTo>
                  <a:lnTo>
                    <a:pt x="55366" y="328965"/>
                  </a:lnTo>
                  <a:lnTo>
                    <a:pt x="61000" y="324595"/>
                  </a:lnTo>
                  <a:lnTo>
                    <a:pt x="74520" y="301677"/>
                  </a:lnTo>
                  <a:lnTo>
                    <a:pt x="84765" y="271490"/>
                  </a:lnTo>
                  <a:lnTo>
                    <a:pt x="87571" y="246614"/>
                  </a:lnTo>
                  <a:lnTo>
                    <a:pt x="90660" y="240448"/>
                  </a:lnTo>
                  <a:lnTo>
                    <a:pt x="95058" y="238678"/>
                  </a:lnTo>
                  <a:lnTo>
                    <a:pt x="100330" y="239837"/>
                  </a:lnTo>
                  <a:lnTo>
                    <a:pt x="105014" y="244119"/>
                  </a:lnTo>
                  <a:lnTo>
                    <a:pt x="143246" y="302938"/>
                  </a:lnTo>
                  <a:lnTo>
                    <a:pt x="176280" y="332931"/>
                  </a:lnTo>
                  <a:lnTo>
                    <a:pt x="186063" y="336597"/>
                  </a:lnTo>
                  <a:lnTo>
                    <a:pt x="206293" y="337552"/>
                  </a:lnTo>
                  <a:lnTo>
                    <a:pt x="215431" y="333829"/>
                  </a:lnTo>
                  <a:lnTo>
                    <a:pt x="231823" y="320334"/>
                  </a:lnTo>
                  <a:lnTo>
                    <a:pt x="248616" y="281827"/>
                  </a:lnTo>
                  <a:lnTo>
                    <a:pt x="261001" y="227784"/>
                  </a:lnTo>
                  <a:lnTo>
                    <a:pt x="266490" y="178496"/>
                  </a:lnTo>
                  <a:lnTo>
                    <a:pt x="268345" y="116410"/>
                  </a:lnTo>
                  <a:lnTo>
                    <a:pt x="268666" y="56849"/>
                  </a:lnTo>
                  <a:lnTo>
                    <a:pt x="2688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0" name="Straight Connector 59"/>
          <p:cNvCxnSpPr/>
          <p:nvPr/>
        </p:nvCxnSpPr>
        <p:spPr>
          <a:xfrm>
            <a:off x="1766697" y="3533394"/>
            <a:ext cx="505320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1757338" y="2933239"/>
            <a:ext cx="1630799" cy="578104"/>
            <a:chOff x="1757338" y="2933239"/>
            <a:chExt cx="1630799" cy="578104"/>
          </a:xfrm>
        </p:grpSpPr>
        <p:sp>
          <p:nvSpPr>
            <p:cNvPr id="61" name="Freeform 60"/>
            <p:cNvSpPr/>
            <p:nvPr/>
          </p:nvSpPr>
          <p:spPr>
            <a:xfrm>
              <a:off x="1757338" y="3108052"/>
              <a:ext cx="314737" cy="402468"/>
            </a:xfrm>
            <a:custGeom>
              <a:avLst/>
              <a:gdLst/>
              <a:ahLst/>
              <a:cxnLst/>
              <a:rect l="0" t="0" r="0" b="0"/>
              <a:pathLst>
                <a:path w="314737" h="402468">
                  <a:moveTo>
                    <a:pt x="230508" y="141042"/>
                  </a:moveTo>
                  <a:lnTo>
                    <a:pt x="224919" y="82425"/>
                  </a:lnTo>
                  <a:lnTo>
                    <a:pt x="211380" y="36656"/>
                  </a:lnTo>
                  <a:lnTo>
                    <a:pt x="200170" y="15100"/>
                  </a:lnTo>
                  <a:lnTo>
                    <a:pt x="191565" y="7947"/>
                  </a:lnTo>
                  <a:lnTo>
                    <a:pt x="169526" y="0"/>
                  </a:lnTo>
                  <a:lnTo>
                    <a:pt x="147253" y="2708"/>
                  </a:lnTo>
                  <a:lnTo>
                    <a:pt x="136400" y="6705"/>
                  </a:lnTo>
                  <a:lnTo>
                    <a:pt x="121222" y="20505"/>
                  </a:lnTo>
                  <a:lnTo>
                    <a:pt x="82757" y="81500"/>
                  </a:lnTo>
                  <a:lnTo>
                    <a:pt x="43785" y="134739"/>
                  </a:lnTo>
                  <a:lnTo>
                    <a:pt x="21414" y="176349"/>
                  </a:lnTo>
                  <a:lnTo>
                    <a:pt x="4545" y="232331"/>
                  </a:lnTo>
                  <a:lnTo>
                    <a:pt x="0" y="291569"/>
                  </a:lnTo>
                  <a:lnTo>
                    <a:pt x="4691" y="348071"/>
                  </a:lnTo>
                  <a:lnTo>
                    <a:pt x="13551" y="367976"/>
                  </a:lnTo>
                  <a:lnTo>
                    <a:pt x="38303" y="399818"/>
                  </a:lnTo>
                  <a:lnTo>
                    <a:pt x="46220" y="402467"/>
                  </a:lnTo>
                  <a:lnTo>
                    <a:pt x="64374" y="399171"/>
                  </a:lnTo>
                  <a:lnTo>
                    <a:pt x="88736" y="384161"/>
                  </a:lnTo>
                  <a:lnTo>
                    <a:pt x="125039" y="348157"/>
                  </a:lnTo>
                  <a:lnTo>
                    <a:pt x="143106" y="319003"/>
                  </a:lnTo>
                  <a:lnTo>
                    <a:pt x="163409" y="266080"/>
                  </a:lnTo>
                  <a:lnTo>
                    <a:pt x="174663" y="213790"/>
                  </a:lnTo>
                  <a:lnTo>
                    <a:pt x="178782" y="188583"/>
                  </a:lnTo>
                  <a:lnTo>
                    <a:pt x="191915" y="157728"/>
                  </a:lnTo>
                  <a:lnTo>
                    <a:pt x="196846" y="123629"/>
                  </a:lnTo>
                  <a:lnTo>
                    <a:pt x="197538" y="124754"/>
                  </a:lnTo>
                  <a:lnTo>
                    <a:pt x="198000" y="130183"/>
                  </a:lnTo>
                  <a:lnTo>
                    <a:pt x="192273" y="142455"/>
                  </a:lnTo>
                  <a:lnTo>
                    <a:pt x="187470" y="149003"/>
                  </a:lnTo>
                  <a:lnTo>
                    <a:pt x="185254" y="168757"/>
                  </a:lnTo>
                  <a:lnTo>
                    <a:pt x="189150" y="231996"/>
                  </a:lnTo>
                  <a:lnTo>
                    <a:pt x="197846" y="266257"/>
                  </a:lnTo>
                  <a:lnTo>
                    <a:pt x="221153" y="306155"/>
                  </a:lnTo>
                  <a:lnTo>
                    <a:pt x="227781" y="314289"/>
                  </a:lnTo>
                  <a:lnTo>
                    <a:pt x="247623" y="326445"/>
                  </a:lnTo>
                  <a:lnTo>
                    <a:pt x="259466" y="331324"/>
                  </a:lnTo>
                  <a:lnTo>
                    <a:pt x="270870" y="332238"/>
                  </a:lnTo>
                  <a:lnTo>
                    <a:pt x="314736" y="320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42168" y="3185645"/>
              <a:ext cx="198362" cy="281185"/>
            </a:xfrm>
            <a:custGeom>
              <a:avLst/>
              <a:gdLst/>
              <a:ahLst/>
              <a:cxnLst/>
              <a:rect l="0" t="0" r="0" b="0"/>
              <a:pathLst>
                <a:path w="198362" h="281185">
                  <a:moveTo>
                    <a:pt x="166776" y="52920"/>
                  </a:moveTo>
                  <a:lnTo>
                    <a:pt x="157201" y="21639"/>
                  </a:lnTo>
                  <a:lnTo>
                    <a:pt x="146533" y="5482"/>
                  </a:lnTo>
                  <a:lnTo>
                    <a:pt x="139243" y="1408"/>
                  </a:lnTo>
                  <a:lnTo>
                    <a:pt x="121784" y="0"/>
                  </a:lnTo>
                  <a:lnTo>
                    <a:pt x="92224" y="5785"/>
                  </a:lnTo>
                  <a:lnTo>
                    <a:pt x="66828" y="20497"/>
                  </a:lnTo>
                  <a:lnTo>
                    <a:pt x="17458" y="69239"/>
                  </a:lnTo>
                  <a:lnTo>
                    <a:pt x="6826" y="90199"/>
                  </a:lnTo>
                  <a:lnTo>
                    <a:pt x="0" y="141782"/>
                  </a:lnTo>
                  <a:lnTo>
                    <a:pt x="4407" y="183105"/>
                  </a:lnTo>
                  <a:lnTo>
                    <a:pt x="24782" y="230585"/>
                  </a:lnTo>
                  <a:lnTo>
                    <a:pt x="37767" y="252375"/>
                  </a:lnTo>
                  <a:lnTo>
                    <a:pt x="57576" y="267519"/>
                  </a:lnTo>
                  <a:lnTo>
                    <a:pt x="81978" y="276980"/>
                  </a:lnTo>
                  <a:lnTo>
                    <a:pt x="108421" y="281184"/>
                  </a:lnTo>
                  <a:lnTo>
                    <a:pt x="129532" y="276814"/>
                  </a:lnTo>
                  <a:lnTo>
                    <a:pt x="154571" y="261199"/>
                  </a:lnTo>
                  <a:lnTo>
                    <a:pt x="198361" y="221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74216" y="3206980"/>
              <a:ext cx="166356" cy="231781"/>
            </a:xfrm>
            <a:custGeom>
              <a:avLst/>
              <a:gdLst/>
              <a:ahLst/>
              <a:cxnLst/>
              <a:rect l="0" t="0" r="0" b="0"/>
              <a:pathLst>
                <a:path w="166356" h="231781">
                  <a:moveTo>
                    <a:pt x="8428" y="94756"/>
                  </a:moveTo>
                  <a:lnTo>
                    <a:pt x="14017" y="156849"/>
                  </a:lnTo>
                  <a:lnTo>
                    <a:pt x="29758" y="213547"/>
                  </a:lnTo>
                  <a:lnTo>
                    <a:pt x="33177" y="226593"/>
                  </a:lnTo>
                  <a:lnTo>
                    <a:pt x="33116" y="231780"/>
                  </a:lnTo>
                  <a:lnTo>
                    <a:pt x="30736" y="231729"/>
                  </a:lnTo>
                  <a:lnTo>
                    <a:pt x="26809" y="228185"/>
                  </a:lnTo>
                  <a:lnTo>
                    <a:pt x="8538" y="167887"/>
                  </a:lnTo>
                  <a:lnTo>
                    <a:pt x="0" y="112191"/>
                  </a:lnTo>
                  <a:lnTo>
                    <a:pt x="8192" y="87297"/>
                  </a:lnTo>
                  <a:lnTo>
                    <a:pt x="57547" y="25362"/>
                  </a:lnTo>
                  <a:lnTo>
                    <a:pt x="84203" y="9334"/>
                  </a:lnTo>
                  <a:lnTo>
                    <a:pt x="145470" y="1229"/>
                  </a:lnTo>
                  <a:lnTo>
                    <a:pt x="1663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22256" y="3259622"/>
              <a:ext cx="225959" cy="251721"/>
            </a:xfrm>
            <a:custGeom>
              <a:avLst/>
              <a:gdLst/>
              <a:ahLst/>
              <a:cxnLst/>
              <a:rect l="0" t="0" r="0" b="0"/>
              <a:pathLst>
                <a:path w="225959" h="251721">
                  <a:moveTo>
                    <a:pt x="134129" y="84228"/>
                  </a:moveTo>
                  <a:lnTo>
                    <a:pt x="122950" y="67460"/>
                  </a:lnTo>
                  <a:lnTo>
                    <a:pt x="108103" y="56109"/>
                  </a:lnTo>
                  <a:lnTo>
                    <a:pt x="99231" y="51444"/>
                  </a:lnTo>
                  <a:lnTo>
                    <a:pt x="89806" y="50674"/>
                  </a:lnTo>
                  <a:lnTo>
                    <a:pt x="69976" y="56057"/>
                  </a:lnTo>
                  <a:lnTo>
                    <a:pt x="37055" y="78577"/>
                  </a:lnTo>
                  <a:lnTo>
                    <a:pt x="16329" y="99841"/>
                  </a:lnTo>
                  <a:lnTo>
                    <a:pt x="6514" y="118074"/>
                  </a:lnTo>
                  <a:lnTo>
                    <a:pt x="0" y="159247"/>
                  </a:lnTo>
                  <a:lnTo>
                    <a:pt x="4716" y="182301"/>
                  </a:lnTo>
                  <a:lnTo>
                    <a:pt x="23644" y="211553"/>
                  </a:lnTo>
                  <a:lnTo>
                    <a:pt x="41741" y="229724"/>
                  </a:lnTo>
                  <a:lnTo>
                    <a:pt x="61482" y="241700"/>
                  </a:lnTo>
                  <a:lnTo>
                    <a:pt x="97916" y="249430"/>
                  </a:lnTo>
                  <a:lnTo>
                    <a:pt x="138347" y="251720"/>
                  </a:lnTo>
                  <a:lnTo>
                    <a:pt x="162909" y="246017"/>
                  </a:lnTo>
                  <a:lnTo>
                    <a:pt x="184355" y="234513"/>
                  </a:lnTo>
                  <a:lnTo>
                    <a:pt x="208412" y="208306"/>
                  </a:lnTo>
                  <a:lnTo>
                    <a:pt x="219006" y="188507"/>
                  </a:lnTo>
                  <a:lnTo>
                    <a:pt x="225958" y="146451"/>
                  </a:lnTo>
                  <a:lnTo>
                    <a:pt x="222428" y="102535"/>
                  </a:lnTo>
                  <a:lnTo>
                    <a:pt x="202350" y="54179"/>
                  </a:lnTo>
                  <a:lnTo>
                    <a:pt x="182678" y="23852"/>
                  </a:lnTo>
                  <a:lnTo>
                    <a:pt x="1551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93255" y="2933239"/>
              <a:ext cx="227193" cy="492524"/>
            </a:xfrm>
            <a:custGeom>
              <a:avLst/>
              <a:gdLst/>
              <a:ahLst/>
              <a:cxnLst/>
              <a:rect l="0" t="0" r="0" b="0"/>
              <a:pathLst>
                <a:path w="227193" h="492524">
                  <a:moveTo>
                    <a:pt x="31586" y="0"/>
                  </a:moveTo>
                  <a:lnTo>
                    <a:pt x="31586" y="49263"/>
                  </a:lnTo>
                  <a:lnTo>
                    <a:pt x="34705" y="110293"/>
                  </a:lnTo>
                  <a:lnTo>
                    <a:pt x="40650" y="162426"/>
                  </a:lnTo>
                  <a:lnTo>
                    <a:pt x="49061" y="214058"/>
                  </a:lnTo>
                  <a:lnTo>
                    <a:pt x="49242" y="274255"/>
                  </a:lnTo>
                  <a:lnTo>
                    <a:pt x="37857" y="337064"/>
                  </a:lnTo>
                  <a:lnTo>
                    <a:pt x="33444" y="398958"/>
                  </a:lnTo>
                  <a:lnTo>
                    <a:pt x="32136" y="453692"/>
                  </a:lnTo>
                  <a:lnTo>
                    <a:pt x="31749" y="489537"/>
                  </a:lnTo>
                  <a:lnTo>
                    <a:pt x="28498" y="460820"/>
                  </a:lnTo>
                  <a:lnTo>
                    <a:pt x="22527" y="415070"/>
                  </a:lnTo>
                  <a:lnTo>
                    <a:pt x="27082" y="380347"/>
                  </a:lnTo>
                  <a:lnTo>
                    <a:pt x="54742" y="331107"/>
                  </a:lnTo>
                  <a:lnTo>
                    <a:pt x="91061" y="288863"/>
                  </a:lnTo>
                  <a:lnTo>
                    <a:pt x="123427" y="272632"/>
                  </a:lnTo>
                  <a:lnTo>
                    <a:pt x="146104" y="270518"/>
                  </a:lnTo>
                  <a:lnTo>
                    <a:pt x="167880" y="274648"/>
                  </a:lnTo>
                  <a:lnTo>
                    <a:pt x="189257" y="284283"/>
                  </a:lnTo>
                  <a:lnTo>
                    <a:pt x="215433" y="308450"/>
                  </a:lnTo>
                  <a:lnTo>
                    <a:pt x="219661" y="317937"/>
                  </a:lnTo>
                  <a:lnTo>
                    <a:pt x="227192" y="379209"/>
                  </a:lnTo>
                  <a:lnTo>
                    <a:pt x="216543" y="431692"/>
                  </a:lnTo>
                  <a:lnTo>
                    <a:pt x="201161" y="457672"/>
                  </a:lnTo>
                  <a:lnTo>
                    <a:pt x="185331" y="469742"/>
                  </a:lnTo>
                  <a:lnTo>
                    <a:pt x="140984" y="487022"/>
                  </a:lnTo>
                  <a:lnTo>
                    <a:pt x="100915" y="492523"/>
                  </a:lnTo>
                  <a:lnTo>
                    <a:pt x="46623" y="48597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38290" y="3277095"/>
              <a:ext cx="239277" cy="167451"/>
            </a:xfrm>
            <a:custGeom>
              <a:avLst/>
              <a:gdLst/>
              <a:ahLst/>
              <a:cxnLst/>
              <a:rect l="0" t="0" r="0" b="0"/>
              <a:pathLst>
                <a:path w="239277" h="167451">
                  <a:moveTo>
                    <a:pt x="144519" y="108869"/>
                  </a:moveTo>
                  <a:lnTo>
                    <a:pt x="150109" y="92102"/>
                  </a:lnTo>
                  <a:lnTo>
                    <a:pt x="147995" y="53728"/>
                  </a:lnTo>
                  <a:lnTo>
                    <a:pt x="134371" y="16492"/>
                  </a:lnTo>
                  <a:lnTo>
                    <a:pt x="122546" y="8680"/>
                  </a:lnTo>
                  <a:lnTo>
                    <a:pt x="87570" y="0"/>
                  </a:lnTo>
                  <a:lnTo>
                    <a:pt x="60327" y="2381"/>
                  </a:lnTo>
                  <a:lnTo>
                    <a:pt x="40420" y="12408"/>
                  </a:lnTo>
                  <a:lnTo>
                    <a:pt x="23774" y="28563"/>
                  </a:lnTo>
                  <a:lnTo>
                    <a:pt x="6837" y="57389"/>
                  </a:lnTo>
                  <a:lnTo>
                    <a:pt x="0" y="99335"/>
                  </a:lnTo>
                  <a:lnTo>
                    <a:pt x="4639" y="122569"/>
                  </a:lnTo>
                  <a:lnTo>
                    <a:pt x="20405" y="148804"/>
                  </a:lnTo>
                  <a:lnTo>
                    <a:pt x="26682" y="156549"/>
                  </a:lnTo>
                  <a:lnTo>
                    <a:pt x="46134" y="165156"/>
                  </a:lnTo>
                  <a:lnTo>
                    <a:pt x="57872" y="167450"/>
                  </a:lnTo>
                  <a:lnTo>
                    <a:pt x="68037" y="166641"/>
                  </a:lnTo>
                  <a:lnTo>
                    <a:pt x="85571" y="159502"/>
                  </a:lnTo>
                  <a:lnTo>
                    <a:pt x="101163" y="142291"/>
                  </a:lnTo>
                  <a:lnTo>
                    <a:pt x="134997" y="86884"/>
                  </a:lnTo>
                  <a:lnTo>
                    <a:pt x="140287" y="61274"/>
                  </a:lnTo>
                  <a:lnTo>
                    <a:pt x="136399" y="40532"/>
                  </a:lnTo>
                  <a:lnTo>
                    <a:pt x="132087" y="31726"/>
                  </a:lnTo>
                  <a:lnTo>
                    <a:pt x="130382" y="30534"/>
                  </a:lnTo>
                  <a:lnTo>
                    <a:pt x="133572" y="50044"/>
                  </a:lnTo>
                  <a:lnTo>
                    <a:pt x="138874" y="68687"/>
                  </a:lnTo>
                  <a:lnTo>
                    <a:pt x="159614" y="98913"/>
                  </a:lnTo>
                  <a:lnTo>
                    <a:pt x="187987" y="118917"/>
                  </a:lnTo>
                  <a:lnTo>
                    <a:pt x="208292" y="121914"/>
                  </a:lnTo>
                  <a:lnTo>
                    <a:pt x="239276" y="119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34637" y="3049053"/>
              <a:ext cx="37686" cy="368498"/>
            </a:xfrm>
            <a:custGeom>
              <a:avLst/>
              <a:gdLst/>
              <a:ahLst/>
              <a:cxnLst/>
              <a:rect l="0" t="0" r="0" b="0"/>
              <a:pathLst>
                <a:path w="37686" h="368498">
                  <a:moveTo>
                    <a:pt x="37685" y="0"/>
                  </a:moveTo>
                  <a:lnTo>
                    <a:pt x="30450" y="27556"/>
                  </a:lnTo>
                  <a:lnTo>
                    <a:pt x="28133" y="73025"/>
                  </a:lnTo>
                  <a:lnTo>
                    <a:pt x="23936" y="136151"/>
                  </a:lnTo>
                  <a:lnTo>
                    <a:pt x="10518" y="178664"/>
                  </a:lnTo>
                  <a:lnTo>
                    <a:pt x="0" y="242060"/>
                  </a:lnTo>
                  <a:lnTo>
                    <a:pt x="2473" y="294119"/>
                  </a:lnTo>
                  <a:lnTo>
                    <a:pt x="6553" y="348952"/>
                  </a:lnTo>
                  <a:lnTo>
                    <a:pt x="166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93338" y="3176896"/>
              <a:ext cx="294799" cy="19557"/>
            </a:xfrm>
            <a:custGeom>
              <a:avLst/>
              <a:gdLst/>
              <a:ahLst/>
              <a:cxnLst/>
              <a:rect l="0" t="0" r="0" b="0"/>
              <a:pathLst>
                <a:path w="294799" h="19557">
                  <a:moveTo>
                    <a:pt x="294798" y="19556"/>
                  </a:moveTo>
                  <a:lnTo>
                    <a:pt x="266072" y="12320"/>
                  </a:lnTo>
                  <a:lnTo>
                    <a:pt x="216877" y="10003"/>
                  </a:lnTo>
                  <a:lnTo>
                    <a:pt x="153497" y="6100"/>
                  </a:lnTo>
                  <a:lnTo>
                    <a:pt x="95311" y="0"/>
                  </a:lnTo>
                  <a:lnTo>
                    <a:pt x="33045" y="7029"/>
                  </a:lnTo>
                  <a:lnTo>
                    <a:pt x="0" y="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3714496" y="2670047"/>
            <a:ext cx="0" cy="154762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3880577" y="2803229"/>
            <a:ext cx="560410" cy="675991"/>
            <a:chOff x="3880577" y="2803229"/>
            <a:chExt cx="560410" cy="675991"/>
          </a:xfrm>
        </p:grpSpPr>
        <p:sp>
          <p:nvSpPr>
            <p:cNvPr id="71" name="Freeform 70"/>
            <p:cNvSpPr/>
            <p:nvPr/>
          </p:nvSpPr>
          <p:spPr>
            <a:xfrm>
              <a:off x="3880577" y="2867564"/>
              <a:ext cx="191413" cy="593673"/>
            </a:xfrm>
            <a:custGeom>
              <a:avLst/>
              <a:gdLst/>
              <a:ahLst/>
              <a:cxnLst/>
              <a:rect l="0" t="0" r="0" b="0"/>
              <a:pathLst>
                <a:path w="191413" h="593673">
                  <a:moveTo>
                    <a:pt x="118212" y="455230"/>
                  </a:moveTo>
                  <a:lnTo>
                    <a:pt x="112623" y="432873"/>
                  </a:lnTo>
                  <a:lnTo>
                    <a:pt x="113316" y="423947"/>
                  </a:lnTo>
                  <a:lnTo>
                    <a:pt x="120325" y="407791"/>
                  </a:lnTo>
                  <a:lnTo>
                    <a:pt x="120791" y="399037"/>
                  </a:lnTo>
                  <a:lnTo>
                    <a:pt x="115069" y="379952"/>
                  </a:lnTo>
                  <a:lnTo>
                    <a:pt x="107927" y="373459"/>
                  </a:lnTo>
                  <a:lnTo>
                    <a:pt x="87515" y="366244"/>
                  </a:lnTo>
                  <a:lnTo>
                    <a:pt x="77860" y="367830"/>
                  </a:lnTo>
                  <a:lnTo>
                    <a:pt x="24871" y="400214"/>
                  </a:lnTo>
                  <a:lnTo>
                    <a:pt x="13166" y="416740"/>
                  </a:lnTo>
                  <a:lnTo>
                    <a:pt x="0" y="456954"/>
                  </a:lnTo>
                  <a:lnTo>
                    <a:pt x="1274" y="520360"/>
                  </a:lnTo>
                  <a:lnTo>
                    <a:pt x="7765" y="569351"/>
                  </a:lnTo>
                  <a:lnTo>
                    <a:pt x="12995" y="578103"/>
                  </a:lnTo>
                  <a:lnTo>
                    <a:pt x="28165" y="590948"/>
                  </a:lnTo>
                  <a:lnTo>
                    <a:pt x="37124" y="593672"/>
                  </a:lnTo>
                  <a:lnTo>
                    <a:pt x="56436" y="593578"/>
                  </a:lnTo>
                  <a:lnTo>
                    <a:pt x="73598" y="586518"/>
                  </a:lnTo>
                  <a:lnTo>
                    <a:pt x="89025" y="574411"/>
                  </a:lnTo>
                  <a:lnTo>
                    <a:pt x="125085" y="522397"/>
                  </a:lnTo>
                  <a:lnTo>
                    <a:pt x="144873" y="469840"/>
                  </a:lnTo>
                  <a:lnTo>
                    <a:pt x="169238" y="413653"/>
                  </a:lnTo>
                  <a:lnTo>
                    <a:pt x="183374" y="376100"/>
                  </a:lnTo>
                  <a:lnTo>
                    <a:pt x="189381" y="318570"/>
                  </a:lnTo>
                  <a:lnTo>
                    <a:pt x="190787" y="273219"/>
                  </a:lnTo>
                  <a:lnTo>
                    <a:pt x="191412" y="226937"/>
                  </a:lnTo>
                  <a:lnTo>
                    <a:pt x="190593" y="164929"/>
                  </a:lnTo>
                  <a:lnTo>
                    <a:pt x="183462" y="119260"/>
                  </a:lnTo>
                  <a:lnTo>
                    <a:pt x="173940" y="65174"/>
                  </a:lnTo>
                  <a:lnTo>
                    <a:pt x="162540" y="20813"/>
                  </a:lnTo>
                  <a:lnTo>
                    <a:pt x="151171" y="503"/>
                  </a:lnTo>
                  <a:lnTo>
                    <a:pt x="147204" y="0"/>
                  </a:lnTo>
                  <a:lnTo>
                    <a:pt x="144559" y="5514"/>
                  </a:lnTo>
                  <a:lnTo>
                    <a:pt x="140314" y="56391"/>
                  </a:lnTo>
                  <a:lnTo>
                    <a:pt x="139578" y="111277"/>
                  </a:lnTo>
                  <a:lnTo>
                    <a:pt x="139360" y="171993"/>
                  </a:lnTo>
                  <a:lnTo>
                    <a:pt x="139296" y="234437"/>
                  </a:lnTo>
                  <a:lnTo>
                    <a:pt x="146510" y="294373"/>
                  </a:lnTo>
                  <a:lnTo>
                    <a:pt x="146484" y="337248"/>
                  </a:lnTo>
                  <a:lnTo>
                    <a:pt x="136058" y="397306"/>
                  </a:lnTo>
                  <a:lnTo>
                    <a:pt x="144224" y="454836"/>
                  </a:lnTo>
                  <a:lnTo>
                    <a:pt x="158272" y="504544"/>
                  </a:lnTo>
                  <a:lnTo>
                    <a:pt x="181383" y="539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67245" y="3270151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09359" y="31438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65519" y="2803229"/>
              <a:ext cx="175468" cy="675991"/>
            </a:xfrm>
            <a:custGeom>
              <a:avLst/>
              <a:gdLst/>
              <a:ahLst/>
              <a:cxnLst/>
              <a:rect l="0" t="0" r="0" b="0"/>
              <a:pathLst>
                <a:path w="175468" h="675991">
                  <a:moveTo>
                    <a:pt x="101767" y="530093"/>
                  </a:moveTo>
                  <a:lnTo>
                    <a:pt x="117408" y="503707"/>
                  </a:lnTo>
                  <a:lnTo>
                    <a:pt x="125487" y="480541"/>
                  </a:lnTo>
                  <a:lnTo>
                    <a:pt x="125769" y="470152"/>
                  </a:lnTo>
                  <a:lnTo>
                    <a:pt x="119844" y="452369"/>
                  </a:lnTo>
                  <a:lnTo>
                    <a:pt x="113818" y="447862"/>
                  </a:lnTo>
                  <a:lnTo>
                    <a:pt x="106292" y="446026"/>
                  </a:lnTo>
                  <a:lnTo>
                    <a:pt x="97765" y="445972"/>
                  </a:lnTo>
                  <a:lnTo>
                    <a:pt x="63407" y="457075"/>
                  </a:lnTo>
                  <a:lnTo>
                    <a:pt x="43384" y="471904"/>
                  </a:lnTo>
                  <a:lnTo>
                    <a:pt x="27856" y="490193"/>
                  </a:lnTo>
                  <a:lnTo>
                    <a:pt x="12537" y="522560"/>
                  </a:lnTo>
                  <a:lnTo>
                    <a:pt x="0" y="581594"/>
                  </a:lnTo>
                  <a:lnTo>
                    <a:pt x="644" y="621392"/>
                  </a:lnTo>
                  <a:lnTo>
                    <a:pt x="6521" y="644369"/>
                  </a:lnTo>
                  <a:lnTo>
                    <a:pt x="16932" y="666280"/>
                  </a:lnTo>
                  <a:lnTo>
                    <a:pt x="24153" y="672357"/>
                  </a:lnTo>
                  <a:lnTo>
                    <a:pt x="32477" y="675239"/>
                  </a:lnTo>
                  <a:lnTo>
                    <a:pt x="41536" y="675990"/>
                  </a:lnTo>
                  <a:lnTo>
                    <a:pt x="49914" y="672981"/>
                  </a:lnTo>
                  <a:lnTo>
                    <a:pt x="65463" y="660279"/>
                  </a:lnTo>
                  <a:lnTo>
                    <a:pt x="87371" y="633397"/>
                  </a:lnTo>
                  <a:lnTo>
                    <a:pt x="108499" y="576062"/>
                  </a:lnTo>
                  <a:lnTo>
                    <a:pt x="128458" y="523306"/>
                  </a:lnTo>
                  <a:lnTo>
                    <a:pt x="146385" y="479893"/>
                  </a:lnTo>
                  <a:lnTo>
                    <a:pt x="156693" y="433302"/>
                  </a:lnTo>
                  <a:lnTo>
                    <a:pt x="165615" y="370393"/>
                  </a:lnTo>
                  <a:lnTo>
                    <a:pt x="173521" y="307215"/>
                  </a:lnTo>
                  <a:lnTo>
                    <a:pt x="173913" y="249675"/>
                  </a:lnTo>
                  <a:lnTo>
                    <a:pt x="167058" y="193249"/>
                  </a:lnTo>
                  <a:lnTo>
                    <a:pt x="159767" y="137042"/>
                  </a:lnTo>
                  <a:lnTo>
                    <a:pt x="150408" y="83740"/>
                  </a:lnTo>
                  <a:lnTo>
                    <a:pt x="135595" y="21997"/>
                  </a:lnTo>
                  <a:lnTo>
                    <a:pt x="124211" y="1676"/>
                  </a:lnTo>
                  <a:lnTo>
                    <a:pt x="120239" y="0"/>
                  </a:lnTo>
                  <a:lnTo>
                    <a:pt x="117591" y="3562"/>
                  </a:lnTo>
                  <a:lnTo>
                    <a:pt x="115826" y="10616"/>
                  </a:lnTo>
                  <a:lnTo>
                    <a:pt x="120229" y="65135"/>
                  </a:lnTo>
                  <a:lnTo>
                    <a:pt x="123225" y="123266"/>
                  </a:lnTo>
                  <a:lnTo>
                    <a:pt x="128072" y="168346"/>
                  </a:lnTo>
                  <a:lnTo>
                    <a:pt x="126199" y="222997"/>
                  </a:lnTo>
                  <a:lnTo>
                    <a:pt x="130726" y="277319"/>
                  </a:lnTo>
                  <a:lnTo>
                    <a:pt x="133745" y="327425"/>
                  </a:lnTo>
                  <a:lnTo>
                    <a:pt x="140358" y="389585"/>
                  </a:lnTo>
                  <a:lnTo>
                    <a:pt x="140065" y="451169"/>
                  </a:lnTo>
                  <a:lnTo>
                    <a:pt x="137506" y="477468"/>
                  </a:lnTo>
                  <a:lnTo>
                    <a:pt x="145395" y="535772"/>
                  </a:lnTo>
                  <a:lnTo>
                    <a:pt x="165071" y="597127"/>
                  </a:lnTo>
                  <a:lnTo>
                    <a:pt x="175467" y="614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6" name="Straight Connector 75"/>
          <p:cNvCxnSpPr/>
          <p:nvPr/>
        </p:nvCxnSpPr>
        <p:spPr>
          <a:xfrm>
            <a:off x="4725289" y="2533142"/>
            <a:ext cx="0" cy="9580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8" name="Group 87"/>
          <p:cNvGrpSpPr/>
          <p:nvPr/>
        </p:nvGrpSpPr>
        <p:grpSpPr>
          <a:xfrm>
            <a:off x="4809483" y="3080638"/>
            <a:ext cx="1968831" cy="421141"/>
            <a:chOff x="4809483" y="3080638"/>
            <a:chExt cx="1968831" cy="421141"/>
          </a:xfrm>
        </p:grpSpPr>
        <p:sp>
          <p:nvSpPr>
            <p:cNvPr id="77" name="Freeform 76"/>
            <p:cNvSpPr/>
            <p:nvPr/>
          </p:nvSpPr>
          <p:spPr>
            <a:xfrm>
              <a:off x="4809483" y="3112657"/>
              <a:ext cx="255070" cy="302032"/>
            </a:xfrm>
            <a:custGeom>
              <a:avLst/>
              <a:gdLst/>
              <a:ahLst/>
              <a:cxnLst/>
              <a:rect l="0" t="0" r="0" b="0"/>
              <a:pathLst>
                <a:path w="255070" h="302032">
                  <a:moveTo>
                    <a:pt x="231627" y="10095"/>
                  </a:moveTo>
                  <a:lnTo>
                    <a:pt x="194149" y="1762"/>
                  </a:lnTo>
                  <a:lnTo>
                    <a:pt x="142725" y="0"/>
                  </a:lnTo>
                  <a:lnTo>
                    <a:pt x="118416" y="5998"/>
                  </a:lnTo>
                  <a:lnTo>
                    <a:pt x="88119" y="22529"/>
                  </a:lnTo>
                  <a:lnTo>
                    <a:pt x="56921" y="49076"/>
                  </a:lnTo>
                  <a:lnTo>
                    <a:pt x="53155" y="57139"/>
                  </a:lnTo>
                  <a:lnTo>
                    <a:pt x="52090" y="75457"/>
                  </a:lnTo>
                  <a:lnTo>
                    <a:pt x="61756" y="95297"/>
                  </a:lnTo>
                  <a:lnTo>
                    <a:pt x="77750" y="113473"/>
                  </a:lnTo>
                  <a:lnTo>
                    <a:pt x="116614" y="134674"/>
                  </a:lnTo>
                  <a:lnTo>
                    <a:pt x="175797" y="162158"/>
                  </a:lnTo>
                  <a:lnTo>
                    <a:pt x="231207" y="196251"/>
                  </a:lnTo>
                  <a:lnTo>
                    <a:pt x="246258" y="213323"/>
                  </a:lnTo>
                  <a:lnTo>
                    <a:pt x="251909" y="222789"/>
                  </a:lnTo>
                  <a:lnTo>
                    <a:pt x="255069" y="242666"/>
                  </a:lnTo>
                  <a:lnTo>
                    <a:pt x="254274" y="252880"/>
                  </a:lnTo>
                  <a:lnTo>
                    <a:pt x="244032" y="270468"/>
                  </a:lnTo>
                  <a:lnTo>
                    <a:pt x="227782" y="284913"/>
                  </a:lnTo>
                  <a:lnTo>
                    <a:pt x="208861" y="295233"/>
                  </a:lnTo>
                  <a:lnTo>
                    <a:pt x="172889" y="302031"/>
                  </a:lnTo>
                  <a:lnTo>
                    <a:pt x="111577" y="295922"/>
                  </a:lnTo>
                  <a:lnTo>
                    <a:pt x="56311" y="280331"/>
                  </a:lnTo>
                  <a:lnTo>
                    <a:pt x="0" y="252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38848" y="3240896"/>
              <a:ext cx="192693" cy="203889"/>
            </a:xfrm>
            <a:custGeom>
              <a:avLst/>
              <a:gdLst/>
              <a:ahLst/>
              <a:cxnLst/>
              <a:rect l="0" t="0" r="0" b="0"/>
              <a:pathLst>
                <a:path w="192693" h="203889">
                  <a:moveTo>
                    <a:pt x="123361" y="29255"/>
                  </a:moveTo>
                  <a:lnTo>
                    <a:pt x="105380" y="13614"/>
                  </a:lnTo>
                  <a:lnTo>
                    <a:pt x="88463" y="5536"/>
                  </a:lnTo>
                  <a:lnTo>
                    <a:pt x="53619" y="0"/>
                  </a:lnTo>
                  <a:lnTo>
                    <a:pt x="42941" y="2733"/>
                  </a:lnTo>
                  <a:lnTo>
                    <a:pt x="24837" y="15128"/>
                  </a:lnTo>
                  <a:lnTo>
                    <a:pt x="7081" y="41837"/>
                  </a:lnTo>
                  <a:lnTo>
                    <a:pt x="0" y="77567"/>
                  </a:lnTo>
                  <a:lnTo>
                    <a:pt x="3491" y="112200"/>
                  </a:lnTo>
                  <a:lnTo>
                    <a:pt x="17524" y="144688"/>
                  </a:lnTo>
                  <a:lnTo>
                    <a:pt x="56940" y="193552"/>
                  </a:lnTo>
                  <a:lnTo>
                    <a:pt x="77073" y="201712"/>
                  </a:lnTo>
                  <a:lnTo>
                    <a:pt x="88992" y="203888"/>
                  </a:lnTo>
                  <a:lnTo>
                    <a:pt x="111595" y="200066"/>
                  </a:lnTo>
                  <a:lnTo>
                    <a:pt x="133339" y="189399"/>
                  </a:lnTo>
                  <a:lnTo>
                    <a:pt x="180870" y="149563"/>
                  </a:lnTo>
                  <a:lnTo>
                    <a:pt x="189864" y="128739"/>
                  </a:lnTo>
                  <a:lnTo>
                    <a:pt x="192692" y="105056"/>
                  </a:lnTo>
                  <a:lnTo>
                    <a:pt x="190049" y="82831"/>
                  </a:lnTo>
                  <a:lnTo>
                    <a:pt x="181856" y="64375"/>
                  </a:lnTo>
                  <a:lnTo>
                    <a:pt x="176396" y="56178"/>
                  </a:lnTo>
                  <a:lnTo>
                    <a:pt x="160969" y="43950"/>
                  </a:lnTo>
                  <a:lnTo>
                    <a:pt x="113409" y="23955"/>
                  </a:lnTo>
                  <a:lnTo>
                    <a:pt x="81246" y="18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50490" y="3259798"/>
              <a:ext cx="248632" cy="184320"/>
            </a:xfrm>
            <a:custGeom>
              <a:avLst/>
              <a:gdLst/>
              <a:ahLst/>
              <a:cxnLst/>
              <a:rect l="0" t="0" r="0" b="0"/>
              <a:pathLst>
                <a:path w="248632" h="184320">
                  <a:moveTo>
                    <a:pt x="6475" y="94581"/>
                  </a:moveTo>
                  <a:lnTo>
                    <a:pt x="24433" y="158009"/>
                  </a:lnTo>
                  <a:lnTo>
                    <a:pt x="31224" y="178923"/>
                  </a:lnTo>
                  <a:lnTo>
                    <a:pt x="31163" y="183565"/>
                  </a:lnTo>
                  <a:lnTo>
                    <a:pt x="28783" y="184319"/>
                  </a:lnTo>
                  <a:lnTo>
                    <a:pt x="24856" y="182482"/>
                  </a:lnTo>
                  <a:lnTo>
                    <a:pt x="17374" y="167964"/>
                  </a:lnTo>
                  <a:lnTo>
                    <a:pt x="674" y="106021"/>
                  </a:lnTo>
                  <a:lnTo>
                    <a:pt x="0" y="46971"/>
                  </a:lnTo>
                  <a:lnTo>
                    <a:pt x="2158" y="34765"/>
                  </a:lnTo>
                  <a:lnTo>
                    <a:pt x="8277" y="26628"/>
                  </a:lnTo>
                  <a:lnTo>
                    <a:pt x="27553" y="17586"/>
                  </a:lnTo>
                  <a:lnTo>
                    <a:pt x="36904" y="17515"/>
                  </a:lnTo>
                  <a:lnTo>
                    <a:pt x="53534" y="23675"/>
                  </a:lnTo>
                  <a:lnTo>
                    <a:pt x="76050" y="40296"/>
                  </a:lnTo>
                  <a:lnTo>
                    <a:pt x="91951" y="65629"/>
                  </a:lnTo>
                  <a:lnTo>
                    <a:pt x="105464" y="98610"/>
                  </a:lnTo>
                  <a:lnTo>
                    <a:pt x="104175" y="86417"/>
                  </a:lnTo>
                  <a:lnTo>
                    <a:pt x="120515" y="24627"/>
                  </a:lnTo>
                  <a:lnTo>
                    <a:pt x="131639" y="6559"/>
                  </a:lnTo>
                  <a:lnTo>
                    <a:pt x="139050" y="1974"/>
                  </a:lnTo>
                  <a:lnTo>
                    <a:pt x="156644" y="0"/>
                  </a:lnTo>
                  <a:lnTo>
                    <a:pt x="173043" y="6142"/>
                  </a:lnTo>
                  <a:lnTo>
                    <a:pt x="202634" y="29148"/>
                  </a:lnTo>
                  <a:lnTo>
                    <a:pt x="218364" y="54916"/>
                  </a:lnTo>
                  <a:lnTo>
                    <a:pt x="237814" y="113765"/>
                  </a:lnTo>
                  <a:lnTo>
                    <a:pt x="248631" y="157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02221" y="3221533"/>
              <a:ext cx="135226" cy="185489"/>
            </a:xfrm>
            <a:custGeom>
              <a:avLst/>
              <a:gdLst/>
              <a:ahLst/>
              <a:cxnLst/>
              <a:rect l="0" t="0" r="0" b="0"/>
              <a:pathLst>
                <a:path w="135226" h="185489">
                  <a:moveTo>
                    <a:pt x="7428" y="132845"/>
                  </a:moveTo>
                  <a:lnTo>
                    <a:pt x="62473" y="113718"/>
                  </a:lnTo>
                  <a:lnTo>
                    <a:pt x="107642" y="89726"/>
                  </a:lnTo>
                  <a:lnTo>
                    <a:pt x="123327" y="75077"/>
                  </a:lnTo>
                  <a:lnTo>
                    <a:pt x="134198" y="56868"/>
                  </a:lnTo>
                  <a:lnTo>
                    <a:pt x="135225" y="48268"/>
                  </a:lnTo>
                  <a:lnTo>
                    <a:pt x="130127" y="32475"/>
                  </a:lnTo>
                  <a:lnTo>
                    <a:pt x="114103" y="10430"/>
                  </a:lnTo>
                  <a:lnTo>
                    <a:pt x="95004" y="2399"/>
                  </a:lnTo>
                  <a:lnTo>
                    <a:pt x="72087" y="0"/>
                  </a:lnTo>
                  <a:lnTo>
                    <a:pt x="50203" y="2833"/>
                  </a:lnTo>
                  <a:lnTo>
                    <a:pt x="31898" y="11112"/>
                  </a:lnTo>
                  <a:lnTo>
                    <a:pt x="23742" y="16594"/>
                  </a:lnTo>
                  <a:lnTo>
                    <a:pt x="11559" y="32045"/>
                  </a:lnTo>
                  <a:lnTo>
                    <a:pt x="3415" y="51781"/>
                  </a:lnTo>
                  <a:lnTo>
                    <a:pt x="0" y="88030"/>
                  </a:lnTo>
                  <a:lnTo>
                    <a:pt x="3347" y="110588"/>
                  </a:lnTo>
                  <a:lnTo>
                    <a:pt x="11853" y="129192"/>
                  </a:lnTo>
                  <a:lnTo>
                    <a:pt x="24602" y="145260"/>
                  </a:lnTo>
                  <a:lnTo>
                    <a:pt x="52681" y="166290"/>
                  </a:lnTo>
                  <a:lnTo>
                    <a:pt x="112713" y="185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59454" y="3246061"/>
              <a:ext cx="92351" cy="182311"/>
            </a:xfrm>
            <a:custGeom>
              <a:avLst/>
              <a:gdLst/>
              <a:ahLst/>
              <a:cxnLst/>
              <a:rect l="0" t="0" r="0" b="0"/>
              <a:pathLst>
                <a:path w="92351" h="182311">
                  <a:moveTo>
                    <a:pt x="8123" y="87261"/>
                  </a:moveTo>
                  <a:lnTo>
                    <a:pt x="22777" y="140288"/>
                  </a:lnTo>
                  <a:lnTo>
                    <a:pt x="33980" y="182310"/>
                  </a:lnTo>
                  <a:lnTo>
                    <a:pt x="33550" y="182213"/>
                  </a:lnTo>
                  <a:lnTo>
                    <a:pt x="5716" y="119089"/>
                  </a:lnTo>
                  <a:lnTo>
                    <a:pt x="0" y="81743"/>
                  </a:lnTo>
                  <a:lnTo>
                    <a:pt x="3896" y="46632"/>
                  </a:lnTo>
                  <a:lnTo>
                    <a:pt x="12483" y="27870"/>
                  </a:lnTo>
                  <a:lnTo>
                    <a:pt x="18048" y="19590"/>
                  </a:lnTo>
                  <a:lnTo>
                    <a:pt x="33591" y="7272"/>
                  </a:lnTo>
                  <a:lnTo>
                    <a:pt x="42649" y="2350"/>
                  </a:lnTo>
                  <a:lnTo>
                    <a:pt x="62072" y="0"/>
                  </a:lnTo>
                  <a:lnTo>
                    <a:pt x="92350" y="3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72861" y="3241858"/>
              <a:ext cx="189514" cy="209154"/>
            </a:xfrm>
            <a:custGeom>
              <a:avLst/>
              <a:gdLst/>
              <a:ahLst/>
              <a:cxnLst/>
              <a:rect l="0" t="0" r="0" b="0"/>
              <a:pathLst>
                <a:path w="189514" h="209154">
                  <a:moveTo>
                    <a:pt x="189513" y="7236"/>
                  </a:moveTo>
                  <a:lnTo>
                    <a:pt x="161957" y="0"/>
                  </a:lnTo>
                  <a:lnTo>
                    <a:pt x="105735" y="478"/>
                  </a:lnTo>
                  <a:lnTo>
                    <a:pt x="79749" y="6572"/>
                  </a:lnTo>
                  <a:lnTo>
                    <a:pt x="60401" y="17079"/>
                  </a:lnTo>
                  <a:lnTo>
                    <a:pt x="55475" y="24327"/>
                  </a:lnTo>
                  <a:lnTo>
                    <a:pt x="53122" y="41738"/>
                  </a:lnTo>
                  <a:lnTo>
                    <a:pt x="57641" y="50124"/>
                  </a:lnTo>
                  <a:lnTo>
                    <a:pt x="75141" y="65682"/>
                  </a:lnTo>
                  <a:lnTo>
                    <a:pt x="136997" y="99840"/>
                  </a:lnTo>
                  <a:lnTo>
                    <a:pt x="162905" y="119942"/>
                  </a:lnTo>
                  <a:lnTo>
                    <a:pt x="179810" y="146305"/>
                  </a:lnTo>
                  <a:lnTo>
                    <a:pt x="182081" y="169260"/>
                  </a:lnTo>
                  <a:lnTo>
                    <a:pt x="181049" y="181933"/>
                  </a:lnTo>
                  <a:lnTo>
                    <a:pt x="175682" y="191551"/>
                  </a:lnTo>
                  <a:lnTo>
                    <a:pt x="157240" y="205357"/>
                  </a:lnTo>
                  <a:lnTo>
                    <a:pt x="136565" y="209153"/>
                  </a:lnTo>
                  <a:lnTo>
                    <a:pt x="89107" y="202059"/>
                  </a:lnTo>
                  <a:lnTo>
                    <a:pt x="32228" y="177662"/>
                  </a:lnTo>
                  <a:lnTo>
                    <a:pt x="0" y="1651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00576" y="3308247"/>
              <a:ext cx="182898" cy="161946"/>
            </a:xfrm>
            <a:custGeom>
              <a:avLst/>
              <a:gdLst/>
              <a:ahLst/>
              <a:cxnLst/>
              <a:rect l="0" t="0" r="0" b="0"/>
              <a:pathLst>
                <a:path w="182898" h="161946">
                  <a:moveTo>
                    <a:pt x="98668" y="98774"/>
                  </a:moveTo>
                  <a:lnTo>
                    <a:pt x="104257" y="82007"/>
                  </a:lnTo>
                  <a:lnTo>
                    <a:pt x="102145" y="49223"/>
                  </a:lnTo>
                  <a:lnTo>
                    <a:pt x="88520" y="15462"/>
                  </a:lnTo>
                  <a:lnTo>
                    <a:pt x="80204" y="8138"/>
                  </a:lnTo>
                  <a:lnTo>
                    <a:pt x="58487" y="0"/>
                  </a:lnTo>
                  <a:lnTo>
                    <a:pt x="48484" y="169"/>
                  </a:lnTo>
                  <a:lnTo>
                    <a:pt x="31131" y="6597"/>
                  </a:lnTo>
                  <a:lnTo>
                    <a:pt x="18739" y="20372"/>
                  </a:lnTo>
                  <a:lnTo>
                    <a:pt x="1251" y="57811"/>
                  </a:lnTo>
                  <a:lnTo>
                    <a:pt x="0" y="81348"/>
                  </a:lnTo>
                  <a:lnTo>
                    <a:pt x="4513" y="106237"/>
                  </a:lnTo>
                  <a:lnTo>
                    <a:pt x="14318" y="128997"/>
                  </a:lnTo>
                  <a:lnTo>
                    <a:pt x="22547" y="135301"/>
                  </a:lnTo>
                  <a:lnTo>
                    <a:pt x="44170" y="139185"/>
                  </a:lnTo>
                  <a:lnTo>
                    <a:pt x="63138" y="133892"/>
                  </a:lnTo>
                  <a:lnTo>
                    <a:pt x="94379" y="111431"/>
                  </a:lnTo>
                  <a:lnTo>
                    <a:pt x="110396" y="85757"/>
                  </a:lnTo>
                  <a:lnTo>
                    <a:pt x="113506" y="85417"/>
                  </a:lnTo>
                  <a:lnTo>
                    <a:pt x="124736" y="117540"/>
                  </a:lnTo>
                  <a:lnTo>
                    <a:pt x="137160" y="132851"/>
                  </a:lnTo>
                  <a:lnTo>
                    <a:pt x="161546" y="152285"/>
                  </a:lnTo>
                  <a:lnTo>
                    <a:pt x="182897" y="161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87935" y="3259622"/>
              <a:ext cx="141723" cy="218171"/>
            </a:xfrm>
            <a:custGeom>
              <a:avLst/>
              <a:gdLst/>
              <a:ahLst/>
              <a:cxnLst/>
              <a:rect l="0" t="0" r="0" b="0"/>
              <a:pathLst>
                <a:path w="141723" h="218171">
                  <a:moveTo>
                    <a:pt x="6066" y="21057"/>
                  </a:moveTo>
                  <a:lnTo>
                    <a:pt x="0" y="53509"/>
                  </a:lnTo>
                  <a:lnTo>
                    <a:pt x="5036" y="110988"/>
                  </a:lnTo>
                  <a:lnTo>
                    <a:pt x="15438" y="164210"/>
                  </a:lnTo>
                  <a:lnTo>
                    <a:pt x="38810" y="206612"/>
                  </a:lnTo>
                  <a:lnTo>
                    <a:pt x="45442" y="214950"/>
                  </a:lnTo>
                  <a:lnTo>
                    <a:pt x="53374" y="218170"/>
                  </a:lnTo>
                  <a:lnTo>
                    <a:pt x="62171" y="217976"/>
                  </a:lnTo>
                  <a:lnTo>
                    <a:pt x="80135" y="211522"/>
                  </a:lnTo>
                  <a:lnTo>
                    <a:pt x="103402" y="193564"/>
                  </a:lnTo>
                  <a:lnTo>
                    <a:pt x="123944" y="165367"/>
                  </a:lnTo>
                  <a:lnTo>
                    <a:pt x="136789" y="127896"/>
                  </a:lnTo>
                  <a:lnTo>
                    <a:pt x="141722" y="70194"/>
                  </a:lnTo>
                  <a:lnTo>
                    <a:pt x="140057" y="40556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63107" y="3080638"/>
              <a:ext cx="51994" cy="421141"/>
            </a:xfrm>
            <a:custGeom>
              <a:avLst/>
              <a:gdLst/>
              <a:ahLst/>
              <a:cxnLst/>
              <a:rect l="0" t="0" r="0" b="0"/>
              <a:pathLst>
                <a:path w="51994" h="421141">
                  <a:moveTo>
                    <a:pt x="9879" y="0"/>
                  </a:moveTo>
                  <a:lnTo>
                    <a:pt x="1545" y="48931"/>
                  </a:lnTo>
                  <a:lnTo>
                    <a:pt x="0" y="99895"/>
                  </a:lnTo>
                  <a:lnTo>
                    <a:pt x="1978" y="135645"/>
                  </a:lnTo>
                  <a:lnTo>
                    <a:pt x="16074" y="196550"/>
                  </a:lnTo>
                  <a:lnTo>
                    <a:pt x="25140" y="258363"/>
                  </a:lnTo>
                  <a:lnTo>
                    <a:pt x="29219" y="310129"/>
                  </a:lnTo>
                  <a:lnTo>
                    <a:pt x="39002" y="372522"/>
                  </a:lnTo>
                  <a:lnTo>
                    <a:pt x="5199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43637" y="3080638"/>
              <a:ext cx="39920" cy="421141"/>
            </a:xfrm>
            <a:custGeom>
              <a:avLst/>
              <a:gdLst/>
              <a:ahLst/>
              <a:cxnLst/>
              <a:rect l="0" t="0" r="0" b="0"/>
              <a:pathLst>
                <a:path w="39920" h="421141">
                  <a:moveTo>
                    <a:pt x="8333" y="0"/>
                  </a:moveTo>
                  <a:lnTo>
                    <a:pt x="0" y="60383"/>
                  </a:lnTo>
                  <a:lnTo>
                    <a:pt x="4694" y="121227"/>
                  </a:lnTo>
                  <a:lnTo>
                    <a:pt x="12565" y="166182"/>
                  </a:lnTo>
                  <a:lnTo>
                    <a:pt x="16063" y="209559"/>
                  </a:lnTo>
                  <a:lnTo>
                    <a:pt x="20737" y="252235"/>
                  </a:lnTo>
                  <a:lnTo>
                    <a:pt x="26826" y="312602"/>
                  </a:lnTo>
                  <a:lnTo>
                    <a:pt x="28630" y="364414"/>
                  </a:lnTo>
                  <a:lnTo>
                    <a:pt x="32284" y="400043"/>
                  </a:lnTo>
                  <a:lnTo>
                    <a:pt x="3991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04571" y="3280679"/>
              <a:ext cx="273743" cy="1"/>
            </a:xfrm>
            <a:custGeom>
              <a:avLst/>
              <a:gdLst/>
              <a:ahLst/>
              <a:cxnLst/>
              <a:rect l="0" t="0" r="0" b="0"/>
              <a:pathLst>
                <a:path w="273743" h="1">
                  <a:moveTo>
                    <a:pt x="273742" y="0"/>
                  </a:moveTo>
                  <a:lnTo>
                    <a:pt x="219596" y="0"/>
                  </a:lnTo>
                  <a:lnTo>
                    <a:pt x="159061" y="0"/>
                  </a:lnTo>
                  <a:lnTo>
                    <a:pt x="98013" y="0"/>
                  </a:lnTo>
                  <a:lnTo>
                    <a:pt x="370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2208910" y="3554476"/>
            <a:ext cx="579120" cy="8211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5251703" y="3543934"/>
            <a:ext cx="347473" cy="53695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5946521" y="3522853"/>
            <a:ext cx="1051179" cy="146824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Group 97"/>
          <p:cNvGrpSpPr/>
          <p:nvPr/>
        </p:nvGrpSpPr>
        <p:grpSpPr>
          <a:xfrm>
            <a:off x="2377400" y="3596534"/>
            <a:ext cx="484312" cy="600126"/>
            <a:chOff x="2377400" y="3596534"/>
            <a:chExt cx="484312" cy="600126"/>
          </a:xfrm>
        </p:grpSpPr>
        <p:sp>
          <p:nvSpPr>
            <p:cNvPr id="92" name="Freeform 91"/>
            <p:cNvSpPr/>
            <p:nvPr/>
          </p:nvSpPr>
          <p:spPr>
            <a:xfrm>
              <a:off x="2377400" y="359653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37824" y="24047"/>
                  </a:lnTo>
                  <a:lnTo>
                    <a:pt x="87501" y="80698"/>
                  </a:lnTo>
                  <a:lnTo>
                    <a:pt x="37421" y="1286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08986" y="3649177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136870"/>
                  </a:moveTo>
                  <a:lnTo>
                    <a:pt x="59418" y="79305"/>
                  </a:lnTo>
                  <a:lnTo>
                    <a:pt x="13633" y="21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74671" y="3649177"/>
              <a:ext cx="92243" cy="305327"/>
            </a:xfrm>
            <a:custGeom>
              <a:avLst/>
              <a:gdLst/>
              <a:ahLst/>
              <a:cxnLst/>
              <a:rect l="0" t="0" r="0" b="0"/>
              <a:pathLst>
                <a:path w="92243" h="305327">
                  <a:moveTo>
                    <a:pt x="92242" y="0"/>
                  </a:moveTo>
                  <a:lnTo>
                    <a:pt x="64731" y="53875"/>
                  </a:lnTo>
                  <a:lnTo>
                    <a:pt x="43159" y="115921"/>
                  </a:lnTo>
                  <a:lnTo>
                    <a:pt x="14821" y="178993"/>
                  </a:lnTo>
                  <a:lnTo>
                    <a:pt x="5970" y="200045"/>
                  </a:lnTo>
                  <a:lnTo>
                    <a:pt x="3142" y="202384"/>
                  </a:lnTo>
                  <a:lnTo>
                    <a:pt x="1256" y="199263"/>
                  </a:lnTo>
                  <a:lnTo>
                    <a:pt x="0" y="192504"/>
                  </a:lnTo>
                  <a:lnTo>
                    <a:pt x="1501" y="185657"/>
                  </a:lnTo>
                  <a:lnTo>
                    <a:pt x="14793" y="164844"/>
                  </a:lnTo>
                  <a:lnTo>
                    <a:pt x="27015" y="150863"/>
                  </a:lnTo>
                  <a:lnTo>
                    <a:pt x="34719" y="147369"/>
                  </a:lnTo>
                  <a:lnTo>
                    <a:pt x="52638" y="146606"/>
                  </a:lnTo>
                  <a:lnTo>
                    <a:pt x="59990" y="150379"/>
                  </a:lnTo>
                  <a:lnTo>
                    <a:pt x="71279" y="163931"/>
                  </a:lnTo>
                  <a:lnTo>
                    <a:pt x="84211" y="196881"/>
                  </a:lnTo>
                  <a:lnTo>
                    <a:pt x="89862" y="236280"/>
                  </a:lnTo>
                  <a:lnTo>
                    <a:pt x="85948" y="272000"/>
                  </a:lnTo>
                  <a:lnTo>
                    <a:pt x="77356" y="287785"/>
                  </a:lnTo>
                  <a:lnTo>
                    <a:pt x="606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82734" y="3912435"/>
              <a:ext cx="82849" cy="231582"/>
            </a:xfrm>
            <a:custGeom>
              <a:avLst/>
              <a:gdLst/>
              <a:ahLst/>
              <a:cxnLst/>
              <a:rect l="0" t="0" r="0" b="0"/>
              <a:pathLst>
                <a:path w="82849" h="231582">
                  <a:moveTo>
                    <a:pt x="57879" y="94711"/>
                  </a:moveTo>
                  <a:lnTo>
                    <a:pt x="73520" y="76730"/>
                  </a:lnTo>
                  <a:lnTo>
                    <a:pt x="81598" y="59813"/>
                  </a:lnTo>
                  <a:lnTo>
                    <a:pt x="82848" y="37477"/>
                  </a:lnTo>
                  <a:lnTo>
                    <a:pt x="81544" y="24969"/>
                  </a:lnTo>
                  <a:lnTo>
                    <a:pt x="77165" y="15461"/>
                  </a:lnTo>
                  <a:lnTo>
                    <a:pt x="62941" y="1777"/>
                  </a:lnTo>
                  <a:lnTo>
                    <a:pt x="55404" y="0"/>
                  </a:lnTo>
                  <a:lnTo>
                    <a:pt x="48040" y="1154"/>
                  </a:lnTo>
                  <a:lnTo>
                    <a:pt x="33619" y="8676"/>
                  </a:lnTo>
                  <a:lnTo>
                    <a:pt x="19410" y="19818"/>
                  </a:lnTo>
                  <a:lnTo>
                    <a:pt x="11536" y="38809"/>
                  </a:lnTo>
                  <a:lnTo>
                    <a:pt x="0" y="94282"/>
                  </a:lnTo>
                  <a:lnTo>
                    <a:pt x="2129" y="115577"/>
                  </a:lnTo>
                  <a:lnTo>
                    <a:pt x="7844" y="121490"/>
                  </a:lnTo>
                  <a:lnTo>
                    <a:pt x="16333" y="124262"/>
                  </a:lnTo>
                  <a:lnTo>
                    <a:pt x="26672" y="124940"/>
                  </a:lnTo>
                  <a:lnTo>
                    <a:pt x="44399" y="119454"/>
                  </a:lnTo>
                  <a:lnTo>
                    <a:pt x="52402" y="114716"/>
                  </a:lnTo>
                  <a:lnTo>
                    <a:pt x="56567" y="115066"/>
                  </a:lnTo>
                  <a:lnTo>
                    <a:pt x="58174" y="118810"/>
                  </a:lnTo>
                  <a:lnTo>
                    <a:pt x="57905" y="181055"/>
                  </a:lnTo>
                  <a:lnTo>
                    <a:pt x="57896" y="194387"/>
                  </a:lnTo>
                  <a:lnTo>
                    <a:pt x="60230" y="204446"/>
                  </a:lnTo>
                  <a:lnTo>
                    <a:pt x="78936" y="231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693255" y="4007146"/>
              <a:ext cx="168457" cy="189514"/>
            </a:xfrm>
            <a:custGeom>
              <a:avLst/>
              <a:gdLst/>
              <a:ahLst/>
              <a:cxnLst/>
              <a:rect l="0" t="0" r="0" b="0"/>
              <a:pathLst>
                <a:path w="168457" h="189514">
                  <a:moveTo>
                    <a:pt x="168456" y="0"/>
                  </a:moveTo>
                  <a:lnTo>
                    <a:pt x="114341" y="57234"/>
                  </a:lnTo>
                  <a:lnTo>
                    <a:pt x="60847" y="117487"/>
                  </a:lnTo>
                  <a:lnTo>
                    <a:pt x="43421" y="137614"/>
                  </a:lnTo>
                  <a:lnTo>
                    <a:pt x="19582" y="17289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93255" y="3933446"/>
              <a:ext cx="115815" cy="242157"/>
            </a:xfrm>
            <a:custGeom>
              <a:avLst/>
              <a:gdLst/>
              <a:ahLst/>
              <a:cxnLst/>
              <a:rect l="0" t="0" r="0" b="0"/>
              <a:pathLst>
                <a:path w="115815" h="242157">
                  <a:moveTo>
                    <a:pt x="115814" y="242156"/>
                  </a:moveTo>
                  <a:lnTo>
                    <a:pt x="99046" y="230977"/>
                  </a:lnTo>
                  <a:lnTo>
                    <a:pt x="87694" y="216131"/>
                  </a:lnTo>
                  <a:lnTo>
                    <a:pt x="59901" y="160566"/>
                  </a:lnTo>
                  <a:lnTo>
                    <a:pt x="39098" y="100043"/>
                  </a:lnTo>
                  <a:lnTo>
                    <a:pt x="17428" y="464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437270" y="3583493"/>
            <a:ext cx="1614784" cy="1350162"/>
            <a:chOff x="5437270" y="3583493"/>
            <a:chExt cx="1614784" cy="1350162"/>
          </a:xfrm>
        </p:grpSpPr>
        <p:sp>
          <p:nvSpPr>
            <p:cNvPr id="99" name="Freeform 98"/>
            <p:cNvSpPr/>
            <p:nvPr/>
          </p:nvSpPr>
          <p:spPr>
            <a:xfrm>
              <a:off x="5437270" y="3583493"/>
              <a:ext cx="145358" cy="244669"/>
            </a:xfrm>
            <a:custGeom>
              <a:avLst/>
              <a:gdLst/>
              <a:ahLst/>
              <a:cxnLst/>
              <a:rect l="0" t="0" r="0" b="0"/>
              <a:pathLst>
                <a:path w="145358" h="244669">
                  <a:moveTo>
                    <a:pt x="130265" y="97269"/>
                  </a:moveTo>
                  <a:lnTo>
                    <a:pt x="144919" y="53307"/>
                  </a:lnTo>
                  <a:lnTo>
                    <a:pt x="145357" y="33276"/>
                  </a:lnTo>
                  <a:lnTo>
                    <a:pt x="143835" y="23022"/>
                  </a:lnTo>
                  <a:lnTo>
                    <a:pt x="139312" y="15016"/>
                  </a:lnTo>
                  <a:lnTo>
                    <a:pt x="124927" y="3000"/>
                  </a:lnTo>
                  <a:lnTo>
                    <a:pt x="103716" y="0"/>
                  </a:lnTo>
                  <a:lnTo>
                    <a:pt x="79861" y="3736"/>
                  </a:lnTo>
                  <a:lnTo>
                    <a:pt x="57560" y="13195"/>
                  </a:lnTo>
                  <a:lnTo>
                    <a:pt x="30864" y="37263"/>
                  </a:lnTo>
                  <a:lnTo>
                    <a:pt x="9288" y="76838"/>
                  </a:lnTo>
                  <a:lnTo>
                    <a:pt x="1238" y="97547"/>
                  </a:lnTo>
                  <a:lnTo>
                    <a:pt x="0" y="121569"/>
                  </a:lnTo>
                  <a:lnTo>
                    <a:pt x="1308" y="134526"/>
                  </a:lnTo>
                  <a:lnTo>
                    <a:pt x="6859" y="141995"/>
                  </a:lnTo>
                  <a:lnTo>
                    <a:pt x="15239" y="145803"/>
                  </a:lnTo>
                  <a:lnTo>
                    <a:pt x="35859" y="146916"/>
                  </a:lnTo>
                  <a:lnTo>
                    <a:pt x="67198" y="139796"/>
                  </a:lnTo>
                  <a:lnTo>
                    <a:pt x="106109" y="117021"/>
                  </a:lnTo>
                  <a:lnTo>
                    <a:pt x="114161" y="110437"/>
                  </a:lnTo>
                  <a:lnTo>
                    <a:pt x="117189" y="109557"/>
                  </a:lnTo>
                  <a:lnTo>
                    <a:pt x="116868" y="112481"/>
                  </a:lnTo>
                  <a:lnTo>
                    <a:pt x="95002" y="171859"/>
                  </a:lnTo>
                  <a:lnTo>
                    <a:pt x="83438" y="212089"/>
                  </a:lnTo>
                  <a:lnTo>
                    <a:pt x="88151" y="24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53267" y="3764990"/>
              <a:ext cx="125770" cy="221100"/>
            </a:xfrm>
            <a:custGeom>
              <a:avLst/>
              <a:gdLst/>
              <a:ahLst/>
              <a:cxnLst/>
              <a:rect l="0" t="0" r="0" b="0"/>
              <a:pathLst>
                <a:path w="125770" h="221100">
                  <a:moveTo>
                    <a:pt x="45854" y="0"/>
                  </a:moveTo>
                  <a:lnTo>
                    <a:pt x="26725" y="53875"/>
                  </a:lnTo>
                  <a:lnTo>
                    <a:pt x="0" y="108903"/>
                  </a:lnTo>
                  <a:lnTo>
                    <a:pt x="1297" y="103383"/>
                  </a:lnTo>
                  <a:lnTo>
                    <a:pt x="32833" y="66205"/>
                  </a:lnTo>
                  <a:lnTo>
                    <a:pt x="58763" y="51072"/>
                  </a:lnTo>
                  <a:lnTo>
                    <a:pt x="78497" y="49215"/>
                  </a:lnTo>
                  <a:lnTo>
                    <a:pt x="88673" y="50358"/>
                  </a:lnTo>
                  <a:lnTo>
                    <a:pt x="106218" y="60986"/>
                  </a:lnTo>
                  <a:lnTo>
                    <a:pt x="114173" y="68733"/>
                  </a:lnTo>
                  <a:lnTo>
                    <a:pt x="123011" y="89820"/>
                  </a:lnTo>
                  <a:lnTo>
                    <a:pt x="125769" y="113619"/>
                  </a:lnTo>
                  <a:lnTo>
                    <a:pt x="115014" y="168167"/>
                  </a:lnTo>
                  <a:lnTo>
                    <a:pt x="99620" y="194367"/>
                  </a:lnTo>
                  <a:lnTo>
                    <a:pt x="6691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46603" y="3670234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73699" y="0"/>
                  </a:moveTo>
                  <a:lnTo>
                    <a:pt x="24201" y="5508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83473" y="36175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51838" y="3754462"/>
              <a:ext cx="112736" cy="178985"/>
            </a:xfrm>
            <a:custGeom>
              <a:avLst/>
              <a:gdLst/>
              <a:ahLst/>
              <a:cxnLst/>
              <a:rect l="0" t="0" r="0" b="0"/>
              <a:pathLst>
                <a:path w="112736" h="178985">
                  <a:moveTo>
                    <a:pt x="42163" y="0"/>
                  </a:moveTo>
                  <a:lnTo>
                    <a:pt x="26522" y="17980"/>
                  </a:lnTo>
                  <a:lnTo>
                    <a:pt x="0" y="61269"/>
                  </a:lnTo>
                  <a:lnTo>
                    <a:pt x="1186" y="60733"/>
                  </a:lnTo>
                  <a:lnTo>
                    <a:pt x="4316" y="58036"/>
                  </a:lnTo>
                  <a:lnTo>
                    <a:pt x="30271" y="14742"/>
                  </a:lnTo>
                  <a:lnTo>
                    <a:pt x="49357" y="6552"/>
                  </a:lnTo>
                  <a:lnTo>
                    <a:pt x="60996" y="4368"/>
                  </a:lnTo>
                  <a:lnTo>
                    <a:pt x="71096" y="5251"/>
                  </a:lnTo>
                  <a:lnTo>
                    <a:pt x="88557" y="12472"/>
                  </a:lnTo>
                  <a:lnTo>
                    <a:pt x="100997" y="29720"/>
                  </a:lnTo>
                  <a:lnTo>
                    <a:pt x="109255" y="52983"/>
                  </a:lnTo>
                  <a:lnTo>
                    <a:pt x="112735" y="91217"/>
                  </a:lnTo>
                  <a:lnTo>
                    <a:pt x="109403" y="114241"/>
                  </a:lnTo>
                  <a:lnTo>
                    <a:pt x="100904" y="133051"/>
                  </a:lnTo>
                  <a:lnTo>
                    <a:pt x="6322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81294" y="3878312"/>
              <a:ext cx="102222" cy="181477"/>
            </a:xfrm>
            <a:custGeom>
              <a:avLst/>
              <a:gdLst/>
              <a:ahLst/>
              <a:cxnLst/>
              <a:rect l="0" t="0" r="0" b="0"/>
              <a:pathLst>
                <a:path w="102222" h="181477">
                  <a:moveTo>
                    <a:pt x="102221" y="76191"/>
                  </a:moveTo>
                  <a:lnTo>
                    <a:pt x="99101" y="33500"/>
                  </a:lnTo>
                  <a:lnTo>
                    <a:pt x="96632" y="23164"/>
                  </a:lnTo>
                  <a:lnTo>
                    <a:pt x="91476" y="15103"/>
                  </a:lnTo>
                  <a:lnTo>
                    <a:pt x="76387" y="3027"/>
                  </a:lnTo>
                  <a:lnTo>
                    <a:pt x="57984" y="0"/>
                  </a:lnTo>
                  <a:lnTo>
                    <a:pt x="48163" y="831"/>
                  </a:lnTo>
                  <a:lnTo>
                    <a:pt x="31012" y="11112"/>
                  </a:lnTo>
                  <a:lnTo>
                    <a:pt x="16760" y="28550"/>
                  </a:lnTo>
                  <a:lnTo>
                    <a:pt x="3330" y="64675"/>
                  </a:lnTo>
                  <a:lnTo>
                    <a:pt x="0" y="105014"/>
                  </a:lnTo>
                  <a:lnTo>
                    <a:pt x="7072" y="144263"/>
                  </a:lnTo>
                  <a:lnTo>
                    <a:pt x="28521" y="181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58632" y="4036346"/>
              <a:ext cx="119640" cy="91465"/>
            </a:xfrm>
            <a:custGeom>
              <a:avLst/>
              <a:gdLst/>
              <a:ahLst/>
              <a:cxnLst/>
              <a:rect l="0" t="0" r="0" b="0"/>
              <a:pathLst>
                <a:path w="119640" h="91465">
                  <a:moveTo>
                    <a:pt x="35410" y="23442"/>
                  </a:moveTo>
                  <a:lnTo>
                    <a:pt x="25835" y="47489"/>
                  </a:lnTo>
                  <a:lnTo>
                    <a:pt x="0" y="91464"/>
                  </a:lnTo>
                  <a:lnTo>
                    <a:pt x="8680" y="56446"/>
                  </a:lnTo>
                  <a:lnTo>
                    <a:pt x="23851" y="23863"/>
                  </a:lnTo>
                  <a:lnTo>
                    <a:pt x="39631" y="8811"/>
                  </a:lnTo>
                  <a:lnTo>
                    <a:pt x="48753" y="3160"/>
                  </a:lnTo>
                  <a:lnTo>
                    <a:pt x="68247" y="0"/>
                  </a:lnTo>
                  <a:lnTo>
                    <a:pt x="78358" y="795"/>
                  </a:lnTo>
                  <a:lnTo>
                    <a:pt x="95833" y="11037"/>
                  </a:lnTo>
                  <a:lnTo>
                    <a:pt x="109058" y="26118"/>
                  </a:lnTo>
                  <a:lnTo>
                    <a:pt x="119639" y="55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38883" y="4144016"/>
              <a:ext cx="107547" cy="178986"/>
            </a:xfrm>
            <a:custGeom>
              <a:avLst/>
              <a:gdLst/>
              <a:ahLst/>
              <a:cxnLst/>
              <a:rect l="0" t="0" r="0" b="0"/>
              <a:pathLst>
                <a:path w="107547" h="178986">
                  <a:moveTo>
                    <a:pt x="39388" y="0"/>
                  </a:moveTo>
                  <a:lnTo>
                    <a:pt x="33799" y="16768"/>
                  </a:lnTo>
                  <a:lnTo>
                    <a:pt x="34174" y="34359"/>
                  </a:lnTo>
                  <a:lnTo>
                    <a:pt x="39410" y="52705"/>
                  </a:lnTo>
                  <a:lnTo>
                    <a:pt x="68391" y="90793"/>
                  </a:lnTo>
                  <a:lnTo>
                    <a:pt x="76271" y="94454"/>
                  </a:lnTo>
                  <a:lnTo>
                    <a:pt x="94384" y="95402"/>
                  </a:lnTo>
                  <a:lnTo>
                    <a:pt x="100619" y="90508"/>
                  </a:lnTo>
                  <a:lnTo>
                    <a:pt x="107546" y="72591"/>
                  </a:lnTo>
                  <a:lnTo>
                    <a:pt x="105857" y="36197"/>
                  </a:lnTo>
                  <a:lnTo>
                    <a:pt x="97785" y="15697"/>
                  </a:lnTo>
                  <a:lnTo>
                    <a:pt x="92357" y="6956"/>
                  </a:lnTo>
                  <a:lnTo>
                    <a:pt x="85229" y="2297"/>
                  </a:lnTo>
                  <a:lnTo>
                    <a:pt x="67950" y="241"/>
                  </a:lnTo>
                  <a:lnTo>
                    <a:pt x="51693" y="6346"/>
                  </a:lnTo>
                  <a:lnTo>
                    <a:pt x="22192" y="29330"/>
                  </a:lnTo>
                  <a:lnTo>
                    <a:pt x="6477" y="55094"/>
                  </a:lnTo>
                  <a:lnTo>
                    <a:pt x="0" y="90544"/>
                  </a:lnTo>
                  <a:lnTo>
                    <a:pt x="4725" y="113941"/>
                  </a:lnTo>
                  <a:lnTo>
                    <a:pt x="25469" y="169462"/>
                  </a:lnTo>
                  <a:lnTo>
                    <a:pt x="2886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16473" y="4208788"/>
              <a:ext cx="236915" cy="240556"/>
            </a:xfrm>
            <a:custGeom>
              <a:avLst/>
              <a:gdLst/>
              <a:ahLst/>
              <a:cxnLst/>
              <a:rect l="0" t="0" r="0" b="0"/>
              <a:pathLst>
                <a:path w="236915" h="240556">
                  <a:moveTo>
                    <a:pt x="98669" y="166855"/>
                  </a:moveTo>
                  <a:lnTo>
                    <a:pt x="104734" y="134403"/>
                  </a:lnTo>
                  <a:lnTo>
                    <a:pt x="102144" y="113827"/>
                  </a:lnTo>
                  <a:lnTo>
                    <a:pt x="93974" y="96104"/>
                  </a:lnTo>
                  <a:lnTo>
                    <a:pt x="88520" y="88102"/>
                  </a:lnTo>
                  <a:lnTo>
                    <a:pt x="80205" y="82768"/>
                  </a:lnTo>
                  <a:lnTo>
                    <a:pt x="58487" y="76840"/>
                  </a:lnTo>
                  <a:lnTo>
                    <a:pt x="48484" y="77599"/>
                  </a:lnTo>
                  <a:lnTo>
                    <a:pt x="31131" y="84682"/>
                  </a:lnTo>
                  <a:lnTo>
                    <a:pt x="18739" y="98749"/>
                  </a:lnTo>
                  <a:lnTo>
                    <a:pt x="1251" y="141964"/>
                  </a:lnTo>
                  <a:lnTo>
                    <a:pt x="0" y="165151"/>
                  </a:lnTo>
                  <a:lnTo>
                    <a:pt x="1304" y="176247"/>
                  </a:lnTo>
                  <a:lnTo>
                    <a:pt x="5683" y="184815"/>
                  </a:lnTo>
                  <a:lnTo>
                    <a:pt x="19907" y="197454"/>
                  </a:lnTo>
                  <a:lnTo>
                    <a:pt x="41047" y="200732"/>
                  </a:lnTo>
                  <a:lnTo>
                    <a:pt x="53236" y="199968"/>
                  </a:lnTo>
                  <a:lnTo>
                    <a:pt x="76137" y="189761"/>
                  </a:lnTo>
                  <a:lnTo>
                    <a:pt x="130060" y="151891"/>
                  </a:lnTo>
                  <a:lnTo>
                    <a:pt x="185003" y="93936"/>
                  </a:lnTo>
                  <a:lnTo>
                    <a:pt x="221315" y="43938"/>
                  </a:lnTo>
                  <a:lnTo>
                    <a:pt x="236914" y="9942"/>
                  </a:lnTo>
                  <a:lnTo>
                    <a:pt x="235285" y="3755"/>
                  </a:lnTo>
                  <a:lnTo>
                    <a:pt x="229521" y="800"/>
                  </a:lnTo>
                  <a:lnTo>
                    <a:pt x="220998" y="0"/>
                  </a:lnTo>
                  <a:lnTo>
                    <a:pt x="205290" y="5350"/>
                  </a:lnTo>
                  <a:lnTo>
                    <a:pt x="190509" y="16696"/>
                  </a:lnTo>
                  <a:lnTo>
                    <a:pt x="140618" y="73950"/>
                  </a:lnTo>
                  <a:lnTo>
                    <a:pt x="109857" y="125800"/>
                  </a:lnTo>
                  <a:lnTo>
                    <a:pt x="76529" y="187835"/>
                  </a:lnTo>
                  <a:lnTo>
                    <a:pt x="67083" y="240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04613" y="4449343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13485" y="63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52011" y="43756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88841" y="4417758"/>
              <a:ext cx="168457" cy="291934"/>
            </a:xfrm>
            <a:custGeom>
              <a:avLst/>
              <a:gdLst/>
              <a:ahLst/>
              <a:cxnLst/>
              <a:rect l="0" t="0" r="0" b="0"/>
              <a:pathLst>
                <a:path w="168457" h="291934">
                  <a:moveTo>
                    <a:pt x="168456" y="0"/>
                  </a:moveTo>
                  <a:lnTo>
                    <a:pt x="122675" y="55659"/>
                  </a:lnTo>
                  <a:lnTo>
                    <a:pt x="96789" y="88241"/>
                  </a:lnTo>
                  <a:lnTo>
                    <a:pt x="80452" y="111748"/>
                  </a:lnTo>
                  <a:lnTo>
                    <a:pt x="33810" y="163328"/>
                  </a:lnTo>
                  <a:lnTo>
                    <a:pt x="34238" y="163867"/>
                  </a:lnTo>
                  <a:lnTo>
                    <a:pt x="42123" y="159397"/>
                  </a:lnTo>
                  <a:lnTo>
                    <a:pt x="57327" y="153511"/>
                  </a:lnTo>
                  <a:lnTo>
                    <a:pt x="65123" y="153813"/>
                  </a:lnTo>
                  <a:lnTo>
                    <a:pt x="80027" y="160388"/>
                  </a:lnTo>
                  <a:lnTo>
                    <a:pt x="91329" y="177348"/>
                  </a:lnTo>
                  <a:lnTo>
                    <a:pt x="99082" y="200484"/>
                  </a:lnTo>
                  <a:lnTo>
                    <a:pt x="102529" y="226364"/>
                  </a:lnTo>
                  <a:lnTo>
                    <a:pt x="97820" y="250345"/>
                  </a:lnTo>
                  <a:lnTo>
                    <a:pt x="82017" y="280456"/>
                  </a:lnTo>
                  <a:lnTo>
                    <a:pt x="75735" y="288746"/>
                  </a:lnTo>
                  <a:lnTo>
                    <a:pt x="69207" y="291933"/>
                  </a:lnTo>
                  <a:lnTo>
                    <a:pt x="62515" y="291718"/>
                  </a:lnTo>
                  <a:lnTo>
                    <a:pt x="48842" y="285240"/>
                  </a:lnTo>
                  <a:lnTo>
                    <a:pt x="27990" y="267269"/>
                  </a:lnTo>
                  <a:lnTo>
                    <a:pt x="13999" y="249807"/>
                  </a:lnTo>
                  <a:lnTo>
                    <a:pt x="6221" y="2272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52011" y="4533571"/>
              <a:ext cx="200043" cy="200042"/>
            </a:xfrm>
            <a:custGeom>
              <a:avLst/>
              <a:gdLst/>
              <a:ahLst/>
              <a:cxnLst/>
              <a:rect l="0" t="0" r="0" b="0"/>
              <a:pathLst>
                <a:path w="200043" h="200042">
                  <a:moveTo>
                    <a:pt x="200042" y="0"/>
                  </a:moveTo>
                  <a:lnTo>
                    <a:pt x="155720" y="53875"/>
                  </a:lnTo>
                  <a:lnTo>
                    <a:pt x="95552" y="114961"/>
                  </a:lnTo>
                  <a:lnTo>
                    <a:pt x="40082" y="16489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897110" y="4677939"/>
              <a:ext cx="131813" cy="255716"/>
            </a:xfrm>
            <a:custGeom>
              <a:avLst/>
              <a:gdLst/>
              <a:ahLst/>
              <a:cxnLst/>
              <a:rect l="0" t="0" r="0" b="0"/>
              <a:pathLst>
                <a:path w="131813" h="255716">
                  <a:moveTo>
                    <a:pt x="7544" y="45145"/>
                  </a:moveTo>
                  <a:lnTo>
                    <a:pt x="23186" y="63126"/>
                  </a:lnTo>
                  <a:lnTo>
                    <a:pt x="54388" y="118329"/>
                  </a:lnTo>
                  <a:lnTo>
                    <a:pt x="75755" y="141049"/>
                  </a:lnTo>
                  <a:lnTo>
                    <a:pt x="94013" y="151330"/>
                  </a:lnTo>
                  <a:lnTo>
                    <a:pt x="102625" y="152200"/>
                  </a:lnTo>
                  <a:lnTo>
                    <a:pt x="118432" y="146927"/>
                  </a:lnTo>
                  <a:lnTo>
                    <a:pt x="123583" y="139906"/>
                  </a:lnTo>
                  <a:lnTo>
                    <a:pt x="129307" y="119626"/>
                  </a:lnTo>
                  <a:lnTo>
                    <a:pt x="131812" y="69649"/>
                  </a:lnTo>
                  <a:lnTo>
                    <a:pt x="127895" y="46677"/>
                  </a:lnTo>
                  <a:lnTo>
                    <a:pt x="113524" y="19602"/>
                  </a:lnTo>
                  <a:lnTo>
                    <a:pt x="97931" y="7277"/>
                  </a:lnTo>
                  <a:lnTo>
                    <a:pt x="88858" y="2352"/>
                  </a:lnTo>
                  <a:lnTo>
                    <a:pt x="66300" y="0"/>
                  </a:lnTo>
                  <a:lnTo>
                    <a:pt x="53735" y="1010"/>
                  </a:lnTo>
                  <a:lnTo>
                    <a:pt x="33533" y="11491"/>
                  </a:lnTo>
                  <a:lnTo>
                    <a:pt x="17925" y="27848"/>
                  </a:lnTo>
                  <a:lnTo>
                    <a:pt x="7089" y="46816"/>
                  </a:lnTo>
                  <a:lnTo>
                    <a:pt x="0" y="88404"/>
                  </a:lnTo>
                  <a:lnTo>
                    <a:pt x="3490" y="132182"/>
                  </a:lnTo>
                  <a:lnTo>
                    <a:pt x="29916" y="194647"/>
                  </a:lnTo>
                  <a:lnTo>
                    <a:pt x="70715" y="255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694880" y="242155"/>
            <a:ext cx="4664126" cy="733323"/>
            <a:chOff x="694880" y="242155"/>
            <a:chExt cx="4664126" cy="733323"/>
          </a:xfrm>
        </p:grpSpPr>
        <p:sp>
          <p:nvSpPr>
            <p:cNvPr id="2" name="Freeform 1"/>
            <p:cNvSpPr/>
            <p:nvPr/>
          </p:nvSpPr>
          <p:spPr>
            <a:xfrm>
              <a:off x="694880" y="242155"/>
              <a:ext cx="221100" cy="263213"/>
            </a:xfrm>
            <a:custGeom>
              <a:avLst/>
              <a:gdLst/>
              <a:ahLst/>
              <a:cxnLst/>
              <a:rect l="0" t="0" r="0" b="0"/>
              <a:pathLst>
                <a:path w="221100" h="263213">
                  <a:moveTo>
                    <a:pt x="0" y="0"/>
                  </a:moveTo>
                  <a:lnTo>
                    <a:pt x="5590" y="16768"/>
                  </a:lnTo>
                  <a:lnTo>
                    <a:pt x="55709" y="76188"/>
                  </a:lnTo>
                  <a:lnTo>
                    <a:pt x="105259" y="134615"/>
                  </a:lnTo>
                  <a:lnTo>
                    <a:pt x="148782" y="187310"/>
                  </a:lnTo>
                  <a:lnTo>
                    <a:pt x="206607" y="248511"/>
                  </a:lnTo>
                  <a:lnTo>
                    <a:pt x="221099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284269"/>
              <a:ext cx="336913" cy="526426"/>
            </a:xfrm>
            <a:custGeom>
              <a:avLst/>
              <a:gdLst/>
              <a:ahLst/>
              <a:cxnLst/>
              <a:rect l="0" t="0" r="0" b="0"/>
              <a:pathLst>
                <a:path w="336913" h="526426">
                  <a:moveTo>
                    <a:pt x="336912" y="0"/>
                  </a:moveTo>
                  <a:lnTo>
                    <a:pt x="307603" y="58617"/>
                  </a:lnTo>
                  <a:lnTo>
                    <a:pt x="272203" y="116877"/>
                  </a:lnTo>
                  <a:lnTo>
                    <a:pt x="234693" y="173489"/>
                  </a:lnTo>
                  <a:lnTo>
                    <a:pt x="208316" y="224881"/>
                  </a:lnTo>
                  <a:lnTo>
                    <a:pt x="175178" y="283381"/>
                  </a:lnTo>
                  <a:lnTo>
                    <a:pt x="140570" y="346193"/>
                  </a:lnTo>
                  <a:lnTo>
                    <a:pt x="101484" y="401052"/>
                  </a:lnTo>
                  <a:lnTo>
                    <a:pt x="61053" y="458442"/>
                  </a:lnTo>
                  <a:lnTo>
                    <a:pt x="6430" y="519724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5686" y="631709"/>
              <a:ext cx="178221" cy="234468"/>
            </a:xfrm>
            <a:custGeom>
              <a:avLst/>
              <a:gdLst/>
              <a:ahLst/>
              <a:cxnLst/>
              <a:rect l="0" t="0" r="0" b="0"/>
              <a:pathLst>
                <a:path w="178221" h="234468">
                  <a:moveTo>
                    <a:pt x="30821" y="31586"/>
                  </a:moveTo>
                  <a:lnTo>
                    <a:pt x="19643" y="42764"/>
                  </a:lnTo>
                  <a:lnTo>
                    <a:pt x="14155" y="60731"/>
                  </a:lnTo>
                  <a:lnTo>
                    <a:pt x="3107" y="116662"/>
                  </a:lnTo>
                  <a:lnTo>
                    <a:pt x="0" y="169317"/>
                  </a:lnTo>
                  <a:lnTo>
                    <a:pt x="1915" y="194575"/>
                  </a:lnTo>
                  <a:lnTo>
                    <a:pt x="10565" y="213600"/>
                  </a:lnTo>
                  <a:lnTo>
                    <a:pt x="25328" y="226735"/>
                  </a:lnTo>
                  <a:lnTo>
                    <a:pt x="34178" y="231875"/>
                  </a:lnTo>
                  <a:lnTo>
                    <a:pt x="53370" y="234467"/>
                  </a:lnTo>
                  <a:lnTo>
                    <a:pt x="72429" y="230550"/>
                  </a:lnTo>
                  <a:lnTo>
                    <a:pt x="97482" y="214020"/>
                  </a:lnTo>
                  <a:lnTo>
                    <a:pt x="124272" y="187416"/>
                  </a:lnTo>
                  <a:lnTo>
                    <a:pt x="160159" y="124988"/>
                  </a:lnTo>
                  <a:lnTo>
                    <a:pt x="172349" y="86297"/>
                  </a:lnTo>
                  <a:lnTo>
                    <a:pt x="177060" y="34421"/>
                  </a:lnTo>
                  <a:lnTo>
                    <a:pt x="1782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2459" y="588884"/>
              <a:ext cx="143604" cy="174800"/>
            </a:xfrm>
            <a:custGeom>
              <a:avLst/>
              <a:gdLst/>
              <a:ahLst/>
              <a:cxnLst/>
              <a:rect l="0" t="0" r="0" b="0"/>
              <a:pathLst>
                <a:path w="143604" h="174800">
                  <a:moveTo>
                    <a:pt x="122546" y="42825"/>
                  </a:moveTo>
                  <a:lnTo>
                    <a:pt x="112970" y="18779"/>
                  </a:lnTo>
                  <a:lnTo>
                    <a:pt x="102302" y="4452"/>
                  </a:lnTo>
                  <a:lnTo>
                    <a:pt x="93842" y="865"/>
                  </a:lnTo>
                  <a:lnTo>
                    <a:pt x="71964" y="0"/>
                  </a:lnTo>
                  <a:lnTo>
                    <a:pt x="52882" y="6634"/>
                  </a:lnTo>
                  <a:lnTo>
                    <a:pt x="44518" y="11679"/>
                  </a:lnTo>
                  <a:lnTo>
                    <a:pt x="32104" y="26643"/>
                  </a:lnTo>
                  <a:lnTo>
                    <a:pt x="4744" y="76223"/>
                  </a:lnTo>
                  <a:lnTo>
                    <a:pt x="0" y="101342"/>
                  </a:lnTo>
                  <a:lnTo>
                    <a:pt x="4130" y="124985"/>
                  </a:lnTo>
                  <a:lnTo>
                    <a:pt x="19609" y="154906"/>
                  </a:lnTo>
                  <a:lnTo>
                    <a:pt x="25845" y="163170"/>
                  </a:lnTo>
                  <a:lnTo>
                    <a:pt x="45253" y="172351"/>
                  </a:lnTo>
                  <a:lnTo>
                    <a:pt x="56979" y="174799"/>
                  </a:lnTo>
                  <a:lnTo>
                    <a:pt x="79367" y="171280"/>
                  </a:lnTo>
                  <a:lnTo>
                    <a:pt x="108582" y="156145"/>
                  </a:lnTo>
                  <a:lnTo>
                    <a:pt x="128937" y="143082"/>
                  </a:lnTo>
                  <a:lnTo>
                    <a:pt x="143603" y="137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1347" y="368497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4462" y="34792"/>
                  </a:lnTo>
                  <a:lnTo>
                    <a:pt x="8984" y="96776"/>
                  </a:lnTo>
                  <a:lnTo>
                    <a:pt x="10071" y="147997"/>
                  </a:lnTo>
                  <a:lnTo>
                    <a:pt x="10393" y="203338"/>
                  </a:lnTo>
                  <a:lnTo>
                    <a:pt x="7368" y="261070"/>
                  </a:lnTo>
                  <a:lnTo>
                    <a:pt x="2183" y="312100"/>
                  </a:lnTo>
                  <a:lnTo>
                    <a:pt x="431" y="37126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025" y="505367"/>
              <a:ext cx="137722" cy="252685"/>
            </a:xfrm>
            <a:custGeom>
              <a:avLst/>
              <a:gdLst/>
              <a:ahLst/>
              <a:cxnLst/>
              <a:rect l="0" t="0" r="0" b="0"/>
              <a:pathLst>
                <a:path w="137722" h="252685">
                  <a:moveTo>
                    <a:pt x="64021" y="0"/>
                  </a:moveTo>
                  <a:lnTo>
                    <a:pt x="54446" y="31283"/>
                  </a:lnTo>
                  <a:lnTo>
                    <a:pt x="11024" y="84005"/>
                  </a:lnTo>
                  <a:lnTo>
                    <a:pt x="4123" y="91099"/>
                  </a:lnTo>
                  <a:lnTo>
                    <a:pt x="693" y="99337"/>
                  </a:lnTo>
                  <a:lnTo>
                    <a:pt x="0" y="117849"/>
                  </a:lnTo>
                  <a:lnTo>
                    <a:pt x="6712" y="134656"/>
                  </a:lnTo>
                  <a:lnTo>
                    <a:pt x="50326" y="191463"/>
                  </a:lnTo>
                  <a:lnTo>
                    <a:pt x="88243" y="230960"/>
                  </a:lnTo>
                  <a:lnTo>
                    <a:pt x="106372" y="243029"/>
                  </a:lnTo>
                  <a:lnTo>
                    <a:pt x="13772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400082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528" y="48931"/>
                  </a:lnTo>
                  <a:lnTo>
                    <a:pt x="10528" y="96777"/>
                  </a:lnTo>
                  <a:lnTo>
                    <a:pt x="7409" y="14799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694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16227" y="315854"/>
              <a:ext cx="94758" cy="178986"/>
            </a:xfrm>
            <a:custGeom>
              <a:avLst/>
              <a:gdLst/>
              <a:ahLst/>
              <a:cxnLst/>
              <a:rect l="0" t="0" r="0" b="0"/>
              <a:pathLst>
                <a:path w="94758" h="178986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43909" y="115848"/>
                  </a:lnTo>
                  <a:lnTo>
                    <a:pt x="74399" y="157008"/>
                  </a:lnTo>
                  <a:lnTo>
                    <a:pt x="947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95171" y="305326"/>
              <a:ext cx="242156" cy="421141"/>
            </a:xfrm>
            <a:custGeom>
              <a:avLst/>
              <a:gdLst/>
              <a:ahLst/>
              <a:cxnLst/>
              <a:rect l="0" t="0" r="0" b="0"/>
              <a:pathLst>
                <a:path w="242156" h="421141">
                  <a:moveTo>
                    <a:pt x="242155" y="0"/>
                  </a:moveTo>
                  <a:lnTo>
                    <a:pt x="226514" y="17981"/>
                  </a:lnTo>
                  <a:lnTo>
                    <a:pt x="196133" y="69741"/>
                  </a:lnTo>
                  <a:lnTo>
                    <a:pt x="158325" y="131843"/>
                  </a:lnTo>
                  <a:lnTo>
                    <a:pt x="127113" y="194196"/>
                  </a:lnTo>
                  <a:lnTo>
                    <a:pt x="98418" y="252179"/>
                  </a:lnTo>
                  <a:lnTo>
                    <a:pt x="63191" y="309188"/>
                  </a:lnTo>
                  <a:lnTo>
                    <a:pt x="35098" y="36224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07679" y="568538"/>
              <a:ext cx="147834" cy="190091"/>
            </a:xfrm>
            <a:custGeom>
              <a:avLst/>
              <a:gdLst/>
              <a:ahLst/>
              <a:cxnLst/>
              <a:rect l="0" t="0" r="0" b="0"/>
              <a:pathLst>
                <a:path w="147834" h="190091">
                  <a:moveTo>
                    <a:pt x="108590" y="31586"/>
                  </a:moveTo>
                  <a:lnTo>
                    <a:pt x="91822" y="25997"/>
                  </a:lnTo>
                  <a:lnTo>
                    <a:pt x="74232" y="29492"/>
                  </a:lnTo>
                  <a:lnTo>
                    <a:pt x="47717" y="44613"/>
                  </a:lnTo>
                  <a:lnTo>
                    <a:pt x="17797" y="70684"/>
                  </a:lnTo>
                  <a:lnTo>
                    <a:pt x="2010" y="102572"/>
                  </a:lnTo>
                  <a:lnTo>
                    <a:pt x="0" y="125136"/>
                  </a:lnTo>
                  <a:lnTo>
                    <a:pt x="4176" y="145694"/>
                  </a:lnTo>
                  <a:lnTo>
                    <a:pt x="13831" y="162629"/>
                  </a:lnTo>
                  <a:lnTo>
                    <a:pt x="38009" y="185317"/>
                  </a:lnTo>
                  <a:lnTo>
                    <a:pt x="47498" y="189056"/>
                  </a:lnTo>
                  <a:lnTo>
                    <a:pt x="67400" y="190090"/>
                  </a:lnTo>
                  <a:lnTo>
                    <a:pt x="98335" y="178506"/>
                  </a:lnTo>
                  <a:lnTo>
                    <a:pt x="124139" y="160256"/>
                  </a:lnTo>
                  <a:lnTo>
                    <a:pt x="136168" y="140635"/>
                  </a:lnTo>
                  <a:lnTo>
                    <a:pt x="144243" y="116317"/>
                  </a:lnTo>
                  <a:lnTo>
                    <a:pt x="147833" y="89911"/>
                  </a:lnTo>
                  <a:lnTo>
                    <a:pt x="143189" y="65697"/>
                  </a:lnTo>
                  <a:lnTo>
                    <a:pt x="127420" y="35454"/>
                  </a:lnTo>
                  <a:lnTo>
                    <a:pt x="113450" y="20437"/>
                  </a:lnTo>
                  <a:lnTo>
                    <a:pt x="770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34413" y="526424"/>
              <a:ext cx="149008" cy="200048"/>
            </a:xfrm>
            <a:custGeom>
              <a:avLst/>
              <a:gdLst/>
              <a:ahLst/>
              <a:cxnLst/>
              <a:rect l="0" t="0" r="0" b="0"/>
              <a:pathLst>
                <a:path w="149008" h="200048">
                  <a:moveTo>
                    <a:pt x="29255" y="21057"/>
                  </a:moveTo>
                  <a:lnTo>
                    <a:pt x="13614" y="39038"/>
                  </a:lnTo>
                  <a:lnTo>
                    <a:pt x="5535" y="55955"/>
                  </a:lnTo>
                  <a:lnTo>
                    <a:pt x="0" y="90799"/>
                  </a:lnTo>
                  <a:lnTo>
                    <a:pt x="6535" y="143325"/>
                  </a:lnTo>
                  <a:lnTo>
                    <a:pt x="12528" y="166645"/>
                  </a:lnTo>
                  <a:lnTo>
                    <a:pt x="25330" y="185589"/>
                  </a:lnTo>
                  <a:lnTo>
                    <a:pt x="33657" y="193916"/>
                  </a:lnTo>
                  <a:lnTo>
                    <a:pt x="42718" y="198298"/>
                  </a:lnTo>
                  <a:lnTo>
                    <a:pt x="62145" y="200047"/>
                  </a:lnTo>
                  <a:lnTo>
                    <a:pt x="92812" y="194454"/>
                  </a:lnTo>
                  <a:lnTo>
                    <a:pt x="118537" y="179799"/>
                  </a:lnTo>
                  <a:lnTo>
                    <a:pt x="130547" y="164139"/>
                  </a:lnTo>
                  <a:lnTo>
                    <a:pt x="147789" y="125490"/>
                  </a:lnTo>
                  <a:lnTo>
                    <a:pt x="149007" y="101787"/>
                  </a:lnTo>
                  <a:lnTo>
                    <a:pt x="137181" y="43040"/>
                  </a:lnTo>
                  <a:lnTo>
                    <a:pt x="1240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00905" y="523628"/>
              <a:ext cx="148174" cy="451850"/>
            </a:xfrm>
            <a:custGeom>
              <a:avLst/>
              <a:gdLst/>
              <a:ahLst/>
              <a:cxnLst/>
              <a:rect l="0" t="0" r="0" b="0"/>
              <a:pathLst>
                <a:path w="148174" h="451850">
                  <a:moveTo>
                    <a:pt x="10203" y="129138"/>
                  </a:moveTo>
                  <a:lnTo>
                    <a:pt x="11373" y="178401"/>
                  </a:lnTo>
                  <a:lnTo>
                    <a:pt x="21656" y="239432"/>
                  </a:lnTo>
                  <a:lnTo>
                    <a:pt x="34953" y="297154"/>
                  </a:lnTo>
                  <a:lnTo>
                    <a:pt x="45353" y="347637"/>
                  </a:lnTo>
                  <a:lnTo>
                    <a:pt x="50254" y="399639"/>
                  </a:lnTo>
                  <a:lnTo>
                    <a:pt x="50740" y="451849"/>
                  </a:lnTo>
                  <a:lnTo>
                    <a:pt x="48926" y="450733"/>
                  </a:lnTo>
                  <a:lnTo>
                    <a:pt x="30963" y="393201"/>
                  </a:lnTo>
                  <a:lnTo>
                    <a:pt x="17164" y="339226"/>
                  </a:lnTo>
                  <a:lnTo>
                    <a:pt x="12266" y="283804"/>
                  </a:lnTo>
                  <a:lnTo>
                    <a:pt x="3375" y="225070"/>
                  </a:lnTo>
                  <a:lnTo>
                    <a:pt x="771" y="176540"/>
                  </a:lnTo>
                  <a:lnTo>
                    <a:pt x="0" y="126286"/>
                  </a:lnTo>
                  <a:lnTo>
                    <a:pt x="2859" y="66790"/>
                  </a:lnTo>
                  <a:lnTo>
                    <a:pt x="9279" y="40597"/>
                  </a:lnTo>
                  <a:lnTo>
                    <a:pt x="19931" y="21156"/>
                  </a:lnTo>
                  <a:lnTo>
                    <a:pt x="35584" y="7837"/>
                  </a:lnTo>
                  <a:lnTo>
                    <a:pt x="44671" y="2647"/>
                  </a:lnTo>
                  <a:lnTo>
                    <a:pt x="64127" y="0"/>
                  </a:lnTo>
                  <a:lnTo>
                    <a:pt x="74228" y="932"/>
                  </a:lnTo>
                  <a:lnTo>
                    <a:pt x="91691" y="11327"/>
                  </a:lnTo>
                  <a:lnTo>
                    <a:pt x="136305" y="66716"/>
                  </a:lnTo>
                  <a:lnTo>
                    <a:pt x="143404" y="76995"/>
                  </a:lnTo>
                  <a:lnTo>
                    <a:pt x="148173" y="100894"/>
                  </a:lnTo>
                  <a:lnTo>
                    <a:pt x="145223" y="124774"/>
                  </a:lnTo>
                  <a:lnTo>
                    <a:pt x="136113" y="143187"/>
                  </a:lnTo>
                  <a:lnTo>
                    <a:pt x="121145" y="156049"/>
                  </a:lnTo>
                  <a:lnTo>
                    <a:pt x="101625" y="164495"/>
                  </a:lnTo>
                  <a:lnTo>
                    <a:pt x="67837" y="168080"/>
                  </a:lnTo>
                  <a:lnTo>
                    <a:pt x="41789" y="160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4584" y="536953"/>
              <a:ext cx="122380" cy="182994"/>
            </a:xfrm>
            <a:custGeom>
              <a:avLst/>
              <a:gdLst/>
              <a:ahLst/>
              <a:cxnLst/>
              <a:rect l="0" t="0" r="0" b="0"/>
              <a:pathLst>
                <a:path w="122380" h="182994">
                  <a:moveTo>
                    <a:pt x="17095" y="0"/>
                  </a:moveTo>
                  <a:lnTo>
                    <a:pt x="306" y="63450"/>
                  </a:lnTo>
                  <a:lnTo>
                    <a:pt x="0" y="121544"/>
                  </a:lnTo>
                  <a:lnTo>
                    <a:pt x="10858" y="167508"/>
                  </a:lnTo>
                  <a:lnTo>
                    <a:pt x="17616" y="174843"/>
                  </a:lnTo>
                  <a:lnTo>
                    <a:pt x="37604" y="182993"/>
                  </a:lnTo>
                  <a:lnTo>
                    <a:pt x="58965" y="180376"/>
                  </a:lnTo>
                  <a:lnTo>
                    <a:pt x="78988" y="170244"/>
                  </a:lnTo>
                  <a:lnTo>
                    <a:pt x="95685" y="154043"/>
                  </a:lnTo>
                  <a:lnTo>
                    <a:pt x="112650" y="125191"/>
                  </a:lnTo>
                  <a:lnTo>
                    <a:pt x="120458" y="75595"/>
                  </a:lnTo>
                  <a:lnTo>
                    <a:pt x="122000" y="26977"/>
                  </a:lnTo>
                  <a:lnTo>
                    <a:pt x="1223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21720" y="305326"/>
              <a:ext cx="26085" cy="357970"/>
            </a:xfrm>
            <a:custGeom>
              <a:avLst/>
              <a:gdLst/>
              <a:ahLst/>
              <a:cxnLst/>
              <a:rect l="0" t="0" r="0" b="0"/>
              <a:pathLst>
                <a:path w="26085" h="357970">
                  <a:moveTo>
                    <a:pt x="0" y="0"/>
                  </a:moveTo>
                  <a:lnTo>
                    <a:pt x="0" y="58617"/>
                  </a:lnTo>
                  <a:lnTo>
                    <a:pt x="5589" y="115764"/>
                  </a:lnTo>
                  <a:lnTo>
                    <a:pt x="14654" y="178970"/>
                  </a:lnTo>
                  <a:lnTo>
                    <a:pt x="19160" y="242151"/>
                  </a:lnTo>
                  <a:lnTo>
                    <a:pt x="26084" y="294147"/>
                  </a:lnTo>
                  <a:lnTo>
                    <a:pt x="22528" y="34713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37492" y="379025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9065"/>
                  </a:lnTo>
                  <a:lnTo>
                    <a:pt x="68060" y="18669"/>
                  </a:lnTo>
                  <a:lnTo>
                    <a:pt x="2874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69160" y="273740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21185" y="144851"/>
                  </a:lnTo>
                  <a:lnTo>
                    <a:pt x="21095" y="196817"/>
                  </a:lnTo>
                  <a:lnTo>
                    <a:pt x="15479" y="249259"/>
                  </a:lnTo>
                  <a:lnTo>
                    <a:pt x="11996" y="301842"/>
                  </a:lnTo>
                  <a:lnTo>
                    <a:pt x="2389" y="35729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23962" y="400082"/>
              <a:ext cx="134712" cy="189514"/>
            </a:xfrm>
            <a:custGeom>
              <a:avLst/>
              <a:gdLst/>
              <a:ahLst/>
              <a:cxnLst/>
              <a:rect l="0" t="0" r="0" b="0"/>
              <a:pathLst>
                <a:path w="134712" h="189514">
                  <a:moveTo>
                    <a:pt x="92597" y="0"/>
                  </a:moveTo>
                  <a:lnTo>
                    <a:pt x="36938" y="42662"/>
                  </a:lnTo>
                  <a:lnTo>
                    <a:pt x="2834" y="70299"/>
                  </a:lnTo>
                  <a:lnTo>
                    <a:pt x="0" y="78451"/>
                  </a:lnTo>
                  <a:lnTo>
                    <a:pt x="3090" y="96869"/>
                  </a:lnTo>
                  <a:lnTo>
                    <a:pt x="15381" y="113633"/>
                  </a:lnTo>
                  <a:lnTo>
                    <a:pt x="54699" y="149452"/>
                  </a:lnTo>
                  <a:lnTo>
                    <a:pt x="118190" y="183908"/>
                  </a:lnTo>
                  <a:lnTo>
                    <a:pt x="13471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73609" y="404740"/>
              <a:ext cx="122057" cy="185410"/>
            </a:xfrm>
            <a:custGeom>
              <a:avLst/>
              <a:gdLst/>
              <a:ahLst/>
              <a:cxnLst/>
              <a:rect l="0" t="0" r="0" b="0"/>
              <a:pathLst>
                <a:path w="122057" h="185410">
                  <a:moveTo>
                    <a:pt x="16650" y="111156"/>
                  </a:moveTo>
                  <a:lnTo>
                    <a:pt x="27828" y="99978"/>
                  </a:lnTo>
                  <a:lnTo>
                    <a:pt x="45794" y="94489"/>
                  </a:lnTo>
                  <a:lnTo>
                    <a:pt x="89867" y="85377"/>
                  </a:lnTo>
                  <a:lnTo>
                    <a:pt x="108072" y="72792"/>
                  </a:lnTo>
                  <a:lnTo>
                    <a:pt x="116203" y="64523"/>
                  </a:lnTo>
                  <a:lnTo>
                    <a:pt x="120453" y="55501"/>
                  </a:lnTo>
                  <a:lnTo>
                    <a:pt x="122056" y="36118"/>
                  </a:lnTo>
                  <a:lnTo>
                    <a:pt x="118506" y="27205"/>
                  </a:lnTo>
                  <a:lnTo>
                    <a:pt x="105203" y="11063"/>
                  </a:lnTo>
                  <a:lnTo>
                    <a:pt x="84473" y="2330"/>
                  </a:lnTo>
                  <a:lnTo>
                    <a:pt x="72393" y="0"/>
                  </a:lnTo>
                  <a:lnTo>
                    <a:pt x="49613" y="3652"/>
                  </a:lnTo>
                  <a:lnTo>
                    <a:pt x="20178" y="18861"/>
                  </a:lnTo>
                  <a:lnTo>
                    <a:pt x="11983" y="25060"/>
                  </a:lnTo>
                  <a:lnTo>
                    <a:pt x="2877" y="44425"/>
                  </a:lnTo>
                  <a:lnTo>
                    <a:pt x="0" y="68630"/>
                  </a:lnTo>
                  <a:lnTo>
                    <a:pt x="10673" y="130541"/>
                  </a:lnTo>
                  <a:lnTo>
                    <a:pt x="26057" y="157714"/>
                  </a:lnTo>
                  <a:lnTo>
                    <a:pt x="51023" y="180583"/>
                  </a:lnTo>
                  <a:lnTo>
                    <a:pt x="60622" y="184347"/>
                  </a:lnTo>
                  <a:lnTo>
                    <a:pt x="80647" y="185409"/>
                  </a:lnTo>
                  <a:lnTo>
                    <a:pt x="121935" y="174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03024" y="242155"/>
              <a:ext cx="29392" cy="326384"/>
            </a:xfrm>
            <a:custGeom>
              <a:avLst/>
              <a:gdLst/>
              <a:ahLst/>
              <a:cxnLst/>
              <a:rect l="0" t="0" r="0" b="0"/>
              <a:pathLst>
                <a:path w="29392" h="326384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9505"/>
                  </a:lnTo>
                  <a:lnTo>
                    <a:pt x="13528" y="215977"/>
                  </a:lnTo>
                  <a:lnTo>
                    <a:pt x="17282" y="269754"/>
                  </a:lnTo>
                  <a:lnTo>
                    <a:pt x="2939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48186" y="32638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19"/>
                  </a:lnTo>
                  <a:lnTo>
                    <a:pt x="5586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41799" y="414839"/>
              <a:ext cx="122243" cy="171287"/>
            </a:xfrm>
            <a:custGeom>
              <a:avLst/>
              <a:gdLst/>
              <a:ahLst/>
              <a:cxnLst/>
              <a:rect l="0" t="0" r="0" b="0"/>
              <a:pathLst>
                <a:path w="122243" h="171287">
                  <a:moveTo>
                    <a:pt x="111714" y="48414"/>
                  </a:moveTo>
                  <a:lnTo>
                    <a:pt x="102138" y="24368"/>
                  </a:lnTo>
                  <a:lnTo>
                    <a:pt x="91470" y="10041"/>
                  </a:lnTo>
                  <a:lnTo>
                    <a:pt x="72691" y="2114"/>
                  </a:lnTo>
                  <a:lnTo>
                    <a:pt x="61132" y="0"/>
                  </a:lnTo>
                  <a:lnTo>
                    <a:pt x="51086" y="930"/>
                  </a:lnTo>
                  <a:lnTo>
                    <a:pt x="33686" y="8203"/>
                  </a:lnTo>
                  <a:lnTo>
                    <a:pt x="10735" y="31041"/>
                  </a:lnTo>
                  <a:lnTo>
                    <a:pt x="2494" y="53171"/>
                  </a:lnTo>
                  <a:lnTo>
                    <a:pt x="0" y="78604"/>
                  </a:lnTo>
                  <a:lnTo>
                    <a:pt x="10940" y="141370"/>
                  </a:lnTo>
                  <a:lnTo>
                    <a:pt x="16455" y="150159"/>
                  </a:lnTo>
                  <a:lnTo>
                    <a:pt x="31942" y="163044"/>
                  </a:lnTo>
                  <a:lnTo>
                    <a:pt x="53643" y="169551"/>
                  </a:lnTo>
                  <a:lnTo>
                    <a:pt x="65981" y="171286"/>
                  </a:lnTo>
                  <a:lnTo>
                    <a:pt x="89048" y="166975"/>
                  </a:lnTo>
                  <a:lnTo>
                    <a:pt x="107489" y="158430"/>
                  </a:lnTo>
                  <a:lnTo>
                    <a:pt x="122242" y="14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8301" y="242155"/>
              <a:ext cx="134726" cy="357970"/>
            </a:xfrm>
            <a:custGeom>
              <a:avLst/>
              <a:gdLst/>
              <a:ahLst/>
              <a:cxnLst/>
              <a:rect l="0" t="0" r="0" b="0"/>
              <a:pathLst>
                <a:path w="134726" h="357970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9" y="131232"/>
                  </a:lnTo>
                  <a:lnTo>
                    <a:pt x="8663" y="187452"/>
                  </a:lnTo>
                  <a:lnTo>
                    <a:pt x="19660" y="245908"/>
                  </a:lnTo>
                  <a:lnTo>
                    <a:pt x="27508" y="307497"/>
                  </a:lnTo>
                  <a:lnTo>
                    <a:pt x="35124" y="349299"/>
                  </a:lnTo>
                  <a:lnTo>
                    <a:pt x="34399" y="348680"/>
                  </a:lnTo>
                  <a:lnTo>
                    <a:pt x="22857" y="312075"/>
                  </a:lnTo>
                  <a:lnTo>
                    <a:pt x="21250" y="276261"/>
                  </a:lnTo>
                  <a:lnTo>
                    <a:pt x="25020" y="253804"/>
                  </a:lnTo>
                  <a:lnTo>
                    <a:pt x="30003" y="245242"/>
                  </a:lnTo>
                  <a:lnTo>
                    <a:pt x="44898" y="232609"/>
                  </a:lnTo>
                  <a:lnTo>
                    <a:pt x="53783" y="231112"/>
                  </a:lnTo>
                  <a:lnTo>
                    <a:pt x="73014" y="235687"/>
                  </a:lnTo>
                  <a:lnTo>
                    <a:pt x="80716" y="242523"/>
                  </a:lnTo>
                  <a:lnTo>
                    <a:pt x="116657" y="305205"/>
                  </a:lnTo>
                  <a:lnTo>
                    <a:pt x="13472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79551" y="442196"/>
              <a:ext cx="130663" cy="171441"/>
            </a:xfrm>
            <a:custGeom>
              <a:avLst/>
              <a:gdLst/>
              <a:ahLst/>
              <a:cxnLst/>
              <a:rect l="0" t="0" r="0" b="0"/>
              <a:pathLst>
                <a:path w="130663" h="17144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0873" y="123578"/>
                  </a:lnTo>
                  <a:lnTo>
                    <a:pt x="25742" y="151520"/>
                  </a:lnTo>
                  <a:lnTo>
                    <a:pt x="41452" y="164048"/>
                  </a:lnTo>
                  <a:lnTo>
                    <a:pt x="50555" y="169027"/>
                  </a:lnTo>
                  <a:lnTo>
                    <a:pt x="70027" y="171440"/>
                  </a:lnTo>
                  <a:lnTo>
                    <a:pt x="89210" y="167443"/>
                  </a:lnTo>
                  <a:lnTo>
                    <a:pt x="105535" y="157867"/>
                  </a:lnTo>
                  <a:lnTo>
                    <a:pt x="117470" y="142693"/>
                  </a:lnTo>
                  <a:lnTo>
                    <a:pt x="125504" y="123081"/>
                  </a:lnTo>
                  <a:lnTo>
                    <a:pt x="130662" y="72362"/>
                  </a:lnTo>
                  <a:lnTo>
                    <a:pt x="128435" y="37429"/>
                  </a:lnTo>
                  <a:lnTo>
                    <a:pt x="12140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74653" y="400722"/>
              <a:ext cx="133981" cy="418188"/>
            </a:xfrm>
            <a:custGeom>
              <a:avLst/>
              <a:gdLst/>
              <a:ahLst/>
              <a:cxnLst/>
              <a:rect l="0" t="0" r="0" b="0"/>
              <a:pathLst>
                <a:path w="133981" h="418188">
                  <a:moveTo>
                    <a:pt x="0" y="146759"/>
                  </a:moveTo>
                  <a:lnTo>
                    <a:pt x="11453" y="200904"/>
                  </a:lnTo>
                  <a:lnTo>
                    <a:pt x="27028" y="262554"/>
                  </a:lnTo>
                  <a:lnTo>
                    <a:pt x="33805" y="315905"/>
                  </a:lnTo>
                  <a:lnTo>
                    <a:pt x="40473" y="371504"/>
                  </a:lnTo>
                  <a:lnTo>
                    <a:pt x="41790" y="418187"/>
                  </a:lnTo>
                  <a:lnTo>
                    <a:pt x="40848" y="402398"/>
                  </a:lnTo>
                  <a:lnTo>
                    <a:pt x="33762" y="352020"/>
                  </a:lnTo>
                  <a:lnTo>
                    <a:pt x="32231" y="303114"/>
                  </a:lnTo>
                  <a:lnTo>
                    <a:pt x="26124" y="245365"/>
                  </a:lnTo>
                  <a:lnTo>
                    <a:pt x="22558" y="194303"/>
                  </a:lnTo>
                  <a:lnTo>
                    <a:pt x="15913" y="140309"/>
                  </a:lnTo>
                  <a:lnTo>
                    <a:pt x="12124" y="87267"/>
                  </a:lnTo>
                  <a:lnTo>
                    <a:pt x="13183" y="27686"/>
                  </a:lnTo>
                  <a:lnTo>
                    <a:pt x="21847" y="7660"/>
                  </a:lnTo>
                  <a:lnTo>
                    <a:pt x="29773" y="2554"/>
                  </a:lnTo>
                  <a:lnTo>
                    <a:pt x="51057" y="0"/>
                  </a:lnTo>
                  <a:lnTo>
                    <a:pt x="72995" y="5884"/>
                  </a:lnTo>
                  <a:lnTo>
                    <a:pt x="93273" y="17467"/>
                  </a:lnTo>
                  <a:lnTo>
                    <a:pt x="116674" y="43720"/>
                  </a:lnTo>
                  <a:lnTo>
                    <a:pt x="127114" y="63529"/>
                  </a:lnTo>
                  <a:lnTo>
                    <a:pt x="133980" y="100002"/>
                  </a:lnTo>
                  <a:lnTo>
                    <a:pt x="129347" y="123639"/>
                  </a:lnTo>
                  <a:lnTo>
                    <a:pt x="124835" y="134855"/>
                  </a:lnTo>
                  <a:lnTo>
                    <a:pt x="117149" y="143502"/>
                  </a:lnTo>
                  <a:lnTo>
                    <a:pt x="96130" y="156230"/>
                  </a:lnTo>
                  <a:lnTo>
                    <a:pt x="40201" y="166291"/>
                  </a:lnTo>
                  <a:lnTo>
                    <a:pt x="21057" y="167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5520" y="357968"/>
              <a:ext cx="181456" cy="182257"/>
            </a:xfrm>
            <a:custGeom>
              <a:avLst/>
              <a:gdLst/>
              <a:ahLst/>
              <a:cxnLst/>
              <a:rect l="0" t="0" r="0" b="0"/>
              <a:pathLst>
                <a:path w="181456" h="182257">
                  <a:moveTo>
                    <a:pt x="143972" y="42114"/>
                  </a:moveTo>
                  <a:lnTo>
                    <a:pt x="100010" y="18395"/>
                  </a:lnTo>
                  <a:lnTo>
                    <a:pt x="76860" y="17145"/>
                  </a:lnTo>
                  <a:lnTo>
                    <a:pt x="29460" y="25874"/>
                  </a:lnTo>
                  <a:lnTo>
                    <a:pt x="20837" y="31287"/>
                  </a:lnTo>
                  <a:lnTo>
                    <a:pt x="8137" y="46661"/>
                  </a:lnTo>
                  <a:lnTo>
                    <a:pt x="0" y="80636"/>
                  </a:lnTo>
                  <a:lnTo>
                    <a:pt x="4335" y="103689"/>
                  </a:lnTo>
                  <a:lnTo>
                    <a:pt x="19930" y="133278"/>
                  </a:lnTo>
                  <a:lnTo>
                    <a:pt x="46161" y="164237"/>
                  </a:lnTo>
                  <a:lnTo>
                    <a:pt x="72487" y="180204"/>
                  </a:lnTo>
                  <a:lnTo>
                    <a:pt x="92314" y="182256"/>
                  </a:lnTo>
                  <a:lnTo>
                    <a:pt x="139227" y="174042"/>
                  </a:lnTo>
                  <a:lnTo>
                    <a:pt x="159801" y="161580"/>
                  </a:lnTo>
                  <a:lnTo>
                    <a:pt x="168563" y="153344"/>
                  </a:lnTo>
                  <a:lnTo>
                    <a:pt x="178298" y="131714"/>
                  </a:lnTo>
                  <a:lnTo>
                    <a:pt x="181455" y="106503"/>
                  </a:lnTo>
                  <a:lnTo>
                    <a:pt x="178959" y="79700"/>
                  </a:lnTo>
                  <a:lnTo>
                    <a:pt x="167711" y="55310"/>
                  </a:lnTo>
                  <a:lnTo>
                    <a:pt x="131457" y="11097"/>
                  </a:lnTo>
                  <a:lnTo>
                    <a:pt x="11238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22134" y="349334"/>
              <a:ext cx="136872" cy="166563"/>
            </a:xfrm>
            <a:custGeom>
              <a:avLst/>
              <a:gdLst/>
              <a:ahLst/>
              <a:cxnLst/>
              <a:rect l="0" t="0" r="0" b="0"/>
              <a:pathLst>
                <a:path w="136872" h="166563">
                  <a:moveTo>
                    <a:pt x="0" y="40220"/>
                  </a:moveTo>
                  <a:lnTo>
                    <a:pt x="3120" y="82912"/>
                  </a:lnTo>
                  <a:lnTo>
                    <a:pt x="15619" y="128034"/>
                  </a:lnTo>
                  <a:lnTo>
                    <a:pt x="13571" y="122532"/>
                  </a:lnTo>
                  <a:lnTo>
                    <a:pt x="10930" y="60909"/>
                  </a:lnTo>
                  <a:lnTo>
                    <a:pt x="16197" y="10641"/>
                  </a:lnTo>
                  <a:lnTo>
                    <a:pt x="22497" y="4123"/>
                  </a:lnTo>
                  <a:lnTo>
                    <a:pt x="31376" y="948"/>
                  </a:lnTo>
                  <a:lnTo>
                    <a:pt x="41974" y="0"/>
                  </a:lnTo>
                  <a:lnTo>
                    <a:pt x="59990" y="5187"/>
                  </a:lnTo>
                  <a:lnTo>
                    <a:pt x="75795" y="16461"/>
                  </a:lnTo>
                  <a:lnTo>
                    <a:pt x="96678" y="42539"/>
                  </a:lnTo>
                  <a:lnTo>
                    <a:pt x="122385" y="103594"/>
                  </a:lnTo>
                  <a:lnTo>
                    <a:pt x="136871" y="1665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611689" y="221098"/>
            <a:ext cx="1705618" cy="474298"/>
            <a:chOff x="5611689" y="221098"/>
            <a:chExt cx="1705618" cy="474298"/>
          </a:xfrm>
        </p:grpSpPr>
        <p:sp>
          <p:nvSpPr>
            <p:cNvPr id="30" name="Freeform 29"/>
            <p:cNvSpPr/>
            <p:nvPr/>
          </p:nvSpPr>
          <p:spPr>
            <a:xfrm>
              <a:off x="5643274" y="252683"/>
              <a:ext cx="94758" cy="178986"/>
            </a:xfrm>
            <a:custGeom>
              <a:avLst/>
              <a:gdLst/>
              <a:ahLst/>
              <a:cxnLst/>
              <a:rect l="0" t="0" r="0" b="0"/>
              <a:pathLst>
                <a:path w="94758" h="178986">
                  <a:moveTo>
                    <a:pt x="0" y="0"/>
                  </a:moveTo>
                  <a:lnTo>
                    <a:pt x="17959" y="53875"/>
                  </a:lnTo>
                  <a:lnTo>
                    <a:pt x="45877" y="115922"/>
                  </a:lnTo>
                  <a:lnTo>
                    <a:pt x="65648" y="154830"/>
                  </a:lnTo>
                  <a:lnTo>
                    <a:pt x="77140" y="168249"/>
                  </a:lnTo>
                  <a:lnTo>
                    <a:pt x="947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11689" y="231626"/>
              <a:ext cx="221099" cy="421141"/>
            </a:xfrm>
            <a:custGeom>
              <a:avLst/>
              <a:gdLst/>
              <a:ahLst/>
              <a:cxnLst/>
              <a:rect l="0" t="0" r="0" b="0"/>
              <a:pathLst>
                <a:path w="221099" h="421141">
                  <a:moveTo>
                    <a:pt x="221098" y="0"/>
                  </a:moveTo>
                  <a:lnTo>
                    <a:pt x="206526" y="42692"/>
                  </a:lnTo>
                  <a:lnTo>
                    <a:pt x="181008" y="103238"/>
                  </a:lnTo>
                  <a:lnTo>
                    <a:pt x="146929" y="166569"/>
                  </a:lnTo>
                  <a:lnTo>
                    <a:pt x="113641" y="227009"/>
                  </a:lnTo>
                  <a:lnTo>
                    <a:pt x="84754" y="276792"/>
                  </a:lnTo>
                  <a:lnTo>
                    <a:pt x="46155" y="339249"/>
                  </a:lnTo>
                  <a:lnTo>
                    <a:pt x="12621" y="40028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93504" y="326383"/>
              <a:ext cx="120774" cy="179027"/>
            </a:xfrm>
            <a:custGeom>
              <a:avLst/>
              <a:gdLst/>
              <a:ahLst/>
              <a:cxnLst/>
              <a:rect l="0" t="0" r="0" b="0"/>
              <a:pathLst>
                <a:path w="120774" h="179027">
                  <a:moveTo>
                    <a:pt x="91926" y="0"/>
                  </a:moveTo>
                  <a:lnTo>
                    <a:pt x="47963" y="20243"/>
                  </a:lnTo>
                  <a:lnTo>
                    <a:pt x="23268" y="44992"/>
                  </a:lnTo>
                  <a:lnTo>
                    <a:pt x="6722" y="74552"/>
                  </a:lnTo>
                  <a:lnTo>
                    <a:pt x="0" y="111127"/>
                  </a:lnTo>
                  <a:lnTo>
                    <a:pt x="3597" y="146010"/>
                  </a:lnTo>
                  <a:lnTo>
                    <a:pt x="15234" y="164719"/>
                  </a:lnTo>
                  <a:lnTo>
                    <a:pt x="23250" y="172984"/>
                  </a:lnTo>
                  <a:lnTo>
                    <a:pt x="32104" y="177324"/>
                  </a:lnTo>
                  <a:lnTo>
                    <a:pt x="51300" y="179026"/>
                  </a:lnTo>
                  <a:lnTo>
                    <a:pt x="68411" y="172764"/>
                  </a:lnTo>
                  <a:lnTo>
                    <a:pt x="98459" y="149680"/>
                  </a:lnTo>
                  <a:lnTo>
                    <a:pt x="114269" y="123898"/>
                  </a:lnTo>
                  <a:lnTo>
                    <a:pt x="120773" y="82854"/>
                  </a:lnTo>
                  <a:lnTo>
                    <a:pt x="116055" y="59831"/>
                  </a:lnTo>
                  <a:lnTo>
                    <a:pt x="111521" y="50416"/>
                  </a:lnTo>
                  <a:lnTo>
                    <a:pt x="97125" y="36835"/>
                  </a:lnTo>
                  <a:lnTo>
                    <a:pt x="81368" y="29239"/>
                  </a:lnTo>
                  <a:lnTo>
                    <a:pt x="75529" y="28851"/>
                  </a:lnTo>
                  <a:lnTo>
                    <a:pt x="6034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70525" y="357968"/>
              <a:ext cx="131932" cy="141239"/>
            </a:xfrm>
            <a:custGeom>
              <a:avLst/>
              <a:gdLst/>
              <a:ahLst/>
              <a:cxnLst/>
              <a:rect l="0" t="0" r="0" b="0"/>
              <a:pathLst>
                <a:path w="131932" h="141239">
                  <a:moveTo>
                    <a:pt x="20190" y="0"/>
                  </a:moveTo>
                  <a:lnTo>
                    <a:pt x="9011" y="11179"/>
                  </a:lnTo>
                  <a:lnTo>
                    <a:pt x="3523" y="32265"/>
                  </a:lnTo>
                  <a:lnTo>
                    <a:pt x="0" y="87872"/>
                  </a:lnTo>
                  <a:lnTo>
                    <a:pt x="5757" y="112754"/>
                  </a:lnTo>
                  <a:lnTo>
                    <a:pt x="10568" y="124302"/>
                  </a:lnTo>
                  <a:lnTo>
                    <a:pt x="18455" y="132001"/>
                  </a:lnTo>
                  <a:lnTo>
                    <a:pt x="39696" y="140556"/>
                  </a:lnTo>
                  <a:lnTo>
                    <a:pt x="61614" y="141238"/>
                  </a:lnTo>
                  <a:lnTo>
                    <a:pt x="81885" y="136472"/>
                  </a:lnTo>
                  <a:lnTo>
                    <a:pt x="98692" y="126555"/>
                  </a:lnTo>
                  <a:lnTo>
                    <a:pt x="121309" y="102229"/>
                  </a:lnTo>
                  <a:lnTo>
                    <a:pt x="129472" y="79750"/>
                  </a:lnTo>
                  <a:lnTo>
                    <a:pt x="131931" y="56502"/>
                  </a:lnTo>
                  <a:lnTo>
                    <a:pt x="12547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61577" y="315854"/>
              <a:ext cx="92351" cy="171162"/>
            </a:xfrm>
            <a:custGeom>
              <a:avLst/>
              <a:gdLst/>
              <a:ahLst/>
              <a:cxnLst/>
              <a:rect l="0" t="0" r="0" b="0"/>
              <a:pathLst>
                <a:path w="92351" h="171162">
                  <a:moveTo>
                    <a:pt x="8122" y="94757"/>
                  </a:moveTo>
                  <a:lnTo>
                    <a:pt x="26080" y="148632"/>
                  </a:lnTo>
                  <a:lnTo>
                    <a:pt x="33980" y="171161"/>
                  </a:lnTo>
                  <a:lnTo>
                    <a:pt x="32093" y="161080"/>
                  </a:lnTo>
                  <a:lnTo>
                    <a:pt x="5715" y="99049"/>
                  </a:lnTo>
                  <a:lnTo>
                    <a:pt x="0" y="58854"/>
                  </a:lnTo>
                  <a:lnTo>
                    <a:pt x="4902" y="34346"/>
                  </a:lnTo>
                  <a:lnTo>
                    <a:pt x="9485" y="22898"/>
                  </a:lnTo>
                  <a:lnTo>
                    <a:pt x="17220" y="15265"/>
                  </a:lnTo>
                  <a:lnTo>
                    <a:pt x="38292" y="6785"/>
                  </a:lnTo>
                  <a:lnTo>
                    <a:pt x="92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77106" y="306996"/>
              <a:ext cx="147292" cy="388400"/>
            </a:xfrm>
            <a:custGeom>
              <a:avLst/>
              <a:gdLst/>
              <a:ahLst/>
              <a:cxnLst/>
              <a:rect l="0" t="0" r="0" b="0"/>
              <a:pathLst>
                <a:path w="147292" h="388400">
                  <a:moveTo>
                    <a:pt x="29505" y="93086"/>
                  </a:moveTo>
                  <a:lnTo>
                    <a:pt x="29505" y="142017"/>
                  </a:lnTo>
                  <a:lnTo>
                    <a:pt x="35094" y="195558"/>
                  </a:lnTo>
                  <a:lnTo>
                    <a:pt x="44160" y="245891"/>
                  </a:lnTo>
                  <a:lnTo>
                    <a:pt x="54255" y="299669"/>
                  </a:lnTo>
                  <a:lnTo>
                    <a:pt x="60910" y="360667"/>
                  </a:lnTo>
                  <a:lnTo>
                    <a:pt x="66079" y="385146"/>
                  </a:lnTo>
                  <a:lnTo>
                    <a:pt x="65586" y="388399"/>
                  </a:lnTo>
                  <a:lnTo>
                    <a:pt x="62918" y="385888"/>
                  </a:lnTo>
                  <a:lnTo>
                    <a:pt x="54884" y="369449"/>
                  </a:lnTo>
                  <a:lnTo>
                    <a:pt x="40194" y="308117"/>
                  </a:lnTo>
                  <a:lnTo>
                    <a:pt x="26027" y="245526"/>
                  </a:lnTo>
                  <a:lnTo>
                    <a:pt x="15476" y="193626"/>
                  </a:lnTo>
                  <a:lnTo>
                    <a:pt x="4942" y="139384"/>
                  </a:lnTo>
                  <a:lnTo>
                    <a:pt x="0" y="86267"/>
                  </a:lnTo>
                  <a:lnTo>
                    <a:pt x="6736" y="32728"/>
                  </a:lnTo>
                  <a:lnTo>
                    <a:pt x="12757" y="10108"/>
                  </a:lnTo>
                  <a:lnTo>
                    <a:pt x="20679" y="3843"/>
                  </a:lnTo>
                  <a:lnTo>
                    <a:pt x="45079" y="0"/>
                  </a:lnTo>
                  <a:lnTo>
                    <a:pt x="69182" y="5311"/>
                  </a:lnTo>
                  <a:lnTo>
                    <a:pt x="90424" y="16641"/>
                  </a:lnTo>
                  <a:lnTo>
                    <a:pt x="130522" y="62526"/>
                  </a:lnTo>
                  <a:lnTo>
                    <a:pt x="146523" y="98979"/>
                  </a:lnTo>
                  <a:lnTo>
                    <a:pt x="147291" y="109883"/>
                  </a:lnTo>
                  <a:lnTo>
                    <a:pt x="141906" y="128238"/>
                  </a:lnTo>
                  <a:lnTo>
                    <a:pt x="128594" y="141075"/>
                  </a:lnTo>
                  <a:lnTo>
                    <a:pt x="91452" y="158848"/>
                  </a:lnTo>
                  <a:lnTo>
                    <a:pt x="50563" y="166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69001" y="326383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15808" y="148858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43482" y="221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8767" y="311729"/>
              <a:ext cx="126343" cy="185825"/>
            </a:xfrm>
            <a:custGeom>
              <a:avLst/>
              <a:gdLst/>
              <a:ahLst/>
              <a:cxnLst/>
              <a:rect l="0" t="0" r="0" b="0"/>
              <a:pathLst>
                <a:path w="126343" h="185825">
                  <a:moveTo>
                    <a:pt x="0" y="14654"/>
                  </a:moveTo>
                  <a:lnTo>
                    <a:pt x="49552" y="0"/>
                  </a:lnTo>
                  <a:lnTo>
                    <a:pt x="83312" y="1083"/>
                  </a:lnTo>
                  <a:lnTo>
                    <a:pt x="115542" y="8813"/>
                  </a:lnTo>
                  <a:lnTo>
                    <a:pt x="121481" y="14270"/>
                  </a:lnTo>
                  <a:lnTo>
                    <a:pt x="124272" y="21417"/>
                  </a:lnTo>
                  <a:lnTo>
                    <a:pt x="124962" y="29691"/>
                  </a:lnTo>
                  <a:lnTo>
                    <a:pt x="121912" y="37547"/>
                  </a:lnTo>
                  <a:lnTo>
                    <a:pt x="87847" y="74095"/>
                  </a:lnTo>
                  <a:lnTo>
                    <a:pt x="29058" y="123436"/>
                  </a:lnTo>
                  <a:lnTo>
                    <a:pt x="14474" y="137481"/>
                  </a:lnTo>
                  <a:lnTo>
                    <a:pt x="10819" y="145671"/>
                  </a:lnTo>
                  <a:lnTo>
                    <a:pt x="9877" y="164131"/>
                  </a:lnTo>
                  <a:lnTo>
                    <a:pt x="13604" y="171627"/>
                  </a:lnTo>
                  <a:lnTo>
                    <a:pt x="27103" y="183076"/>
                  </a:lnTo>
                  <a:lnTo>
                    <a:pt x="47920" y="185824"/>
                  </a:lnTo>
                  <a:lnTo>
                    <a:pt x="109160" y="175015"/>
                  </a:lnTo>
                  <a:lnTo>
                    <a:pt x="126342" y="172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38280" y="349771"/>
              <a:ext cx="136871" cy="171000"/>
            </a:xfrm>
            <a:custGeom>
              <a:avLst/>
              <a:gdLst/>
              <a:ahLst/>
              <a:cxnLst/>
              <a:rect l="0" t="0" r="0" b="0"/>
              <a:pathLst>
                <a:path w="136871" h="171000">
                  <a:moveTo>
                    <a:pt x="0" y="29254"/>
                  </a:moveTo>
                  <a:lnTo>
                    <a:pt x="11178" y="18076"/>
                  </a:lnTo>
                  <a:lnTo>
                    <a:pt x="40487" y="5535"/>
                  </a:lnTo>
                  <a:lnTo>
                    <a:pt x="78806" y="0"/>
                  </a:lnTo>
                  <a:lnTo>
                    <a:pt x="86463" y="3902"/>
                  </a:lnTo>
                  <a:lnTo>
                    <a:pt x="90397" y="11183"/>
                  </a:lnTo>
                  <a:lnTo>
                    <a:pt x="91850" y="20716"/>
                  </a:lnTo>
                  <a:lnTo>
                    <a:pt x="87226" y="37548"/>
                  </a:lnTo>
                  <a:lnTo>
                    <a:pt x="51981" y="98367"/>
                  </a:lnTo>
                  <a:lnTo>
                    <a:pt x="13590" y="147785"/>
                  </a:lnTo>
                  <a:lnTo>
                    <a:pt x="9060" y="157408"/>
                  </a:lnTo>
                  <a:lnTo>
                    <a:pt x="10719" y="163823"/>
                  </a:lnTo>
                  <a:lnTo>
                    <a:pt x="16504" y="168100"/>
                  </a:lnTo>
                  <a:lnTo>
                    <a:pt x="25041" y="170951"/>
                  </a:lnTo>
                  <a:lnTo>
                    <a:pt x="43884" y="170999"/>
                  </a:lnTo>
                  <a:lnTo>
                    <a:pt x="62788" y="165952"/>
                  </a:lnTo>
                  <a:lnTo>
                    <a:pt x="120799" y="129829"/>
                  </a:lnTo>
                  <a:lnTo>
                    <a:pt x="136870" y="124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02831" y="326017"/>
              <a:ext cx="214476" cy="168823"/>
            </a:xfrm>
            <a:custGeom>
              <a:avLst/>
              <a:gdLst/>
              <a:ahLst/>
              <a:cxnLst/>
              <a:rect l="0" t="0" r="0" b="0"/>
              <a:pathLst>
                <a:path w="214476" h="168823">
                  <a:moveTo>
                    <a:pt x="98661" y="137236"/>
                  </a:moveTo>
                  <a:lnTo>
                    <a:pt x="114302" y="119256"/>
                  </a:lnTo>
                  <a:lnTo>
                    <a:pt x="122380" y="102339"/>
                  </a:lnTo>
                  <a:lnTo>
                    <a:pt x="122327" y="61906"/>
                  </a:lnTo>
                  <a:lnTo>
                    <a:pt x="114639" y="39025"/>
                  </a:lnTo>
                  <a:lnTo>
                    <a:pt x="90639" y="5273"/>
                  </a:lnTo>
                  <a:lnTo>
                    <a:pt x="81614" y="1297"/>
                  </a:lnTo>
                  <a:lnTo>
                    <a:pt x="59110" y="0"/>
                  </a:lnTo>
                  <a:lnTo>
                    <a:pt x="39749" y="6442"/>
                  </a:lnTo>
                  <a:lnTo>
                    <a:pt x="31310" y="11436"/>
                  </a:lnTo>
                  <a:lnTo>
                    <a:pt x="18814" y="26343"/>
                  </a:lnTo>
                  <a:lnTo>
                    <a:pt x="1260" y="64509"/>
                  </a:lnTo>
                  <a:lnTo>
                    <a:pt x="0" y="88145"/>
                  </a:lnTo>
                  <a:lnTo>
                    <a:pt x="4508" y="113079"/>
                  </a:lnTo>
                  <a:lnTo>
                    <a:pt x="14312" y="135858"/>
                  </a:lnTo>
                  <a:lnTo>
                    <a:pt x="29587" y="151442"/>
                  </a:lnTo>
                  <a:lnTo>
                    <a:pt x="38574" y="157235"/>
                  </a:lnTo>
                  <a:lnTo>
                    <a:pt x="48074" y="158758"/>
                  </a:lnTo>
                  <a:lnTo>
                    <a:pt x="67989" y="154210"/>
                  </a:lnTo>
                  <a:lnTo>
                    <a:pt x="85419" y="141271"/>
                  </a:lnTo>
                  <a:lnTo>
                    <a:pt x="93342" y="132907"/>
                  </a:lnTo>
                  <a:lnTo>
                    <a:pt x="102146" y="111136"/>
                  </a:lnTo>
                  <a:lnTo>
                    <a:pt x="104494" y="98779"/>
                  </a:lnTo>
                  <a:lnTo>
                    <a:pt x="107229" y="94051"/>
                  </a:lnTo>
                  <a:lnTo>
                    <a:pt x="110222" y="94408"/>
                  </a:lnTo>
                  <a:lnTo>
                    <a:pt x="165252" y="157898"/>
                  </a:lnTo>
                  <a:lnTo>
                    <a:pt x="174641" y="165049"/>
                  </a:lnTo>
                  <a:lnTo>
                    <a:pt x="183239" y="168646"/>
                  </a:lnTo>
                  <a:lnTo>
                    <a:pt x="214475" y="168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7306777" y="37902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984490" y="1644485"/>
            <a:ext cx="5591061" cy="4417444"/>
            <a:chOff x="1984490" y="1644485"/>
            <a:chExt cx="5591061" cy="4417444"/>
          </a:xfrm>
        </p:grpSpPr>
        <p:sp>
          <p:nvSpPr>
            <p:cNvPr id="43" name="Freeform 42"/>
            <p:cNvSpPr/>
            <p:nvPr/>
          </p:nvSpPr>
          <p:spPr>
            <a:xfrm>
              <a:off x="2242796" y="2202968"/>
              <a:ext cx="1791475" cy="174983"/>
            </a:xfrm>
            <a:custGeom>
              <a:avLst/>
              <a:gdLst/>
              <a:ahLst/>
              <a:cxnLst/>
              <a:rect l="0" t="0" r="0" b="0"/>
              <a:pathLst>
                <a:path w="1791475" h="174983">
                  <a:moveTo>
                    <a:pt x="0" y="0"/>
                  </a:moveTo>
                  <a:lnTo>
                    <a:pt x="20882" y="12378"/>
                  </a:lnTo>
                  <a:lnTo>
                    <a:pt x="39216" y="18771"/>
                  </a:lnTo>
                  <a:lnTo>
                    <a:pt x="82087" y="18041"/>
                  </a:lnTo>
                  <a:lnTo>
                    <a:pt x="120711" y="17073"/>
                  </a:lnTo>
                  <a:lnTo>
                    <a:pt x="162399" y="16786"/>
                  </a:lnTo>
                  <a:lnTo>
                    <a:pt x="209520" y="16700"/>
                  </a:lnTo>
                  <a:lnTo>
                    <a:pt x="258664" y="16675"/>
                  </a:lnTo>
                  <a:lnTo>
                    <a:pt x="306554" y="16668"/>
                  </a:lnTo>
                  <a:lnTo>
                    <a:pt x="347799" y="17591"/>
                  </a:lnTo>
                  <a:lnTo>
                    <a:pt x="381713" y="21088"/>
                  </a:lnTo>
                  <a:lnTo>
                    <a:pt x="418389" y="23260"/>
                  </a:lnTo>
                  <a:lnTo>
                    <a:pt x="456292" y="25151"/>
                  </a:lnTo>
                  <a:lnTo>
                    <a:pt x="494740" y="29077"/>
                  </a:lnTo>
                  <a:lnTo>
                    <a:pt x="539551" y="32070"/>
                  </a:lnTo>
                  <a:lnTo>
                    <a:pt x="587870" y="33081"/>
                  </a:lnTo>
                  <a:lnTo>
                    <a:pt x="633076" y="33280"/>
                  </a:lnTo>
                  <a:lnTo>
                    <a:pt x="677667" y="33320"/>
                  </a:lnTo>
                  <a:lnTo>
                    <a:pt x="722137" y="39054"/>
                  </a:lnTo>
                  <a:lnTo>
                    <a:pt x="759175" y="40889"/>
                  </a:lnTo>
                  <a:lnTo>
                    <a:pt x="795387" y="41319"/>
                  </a:lnTo>
                  <a:lnTo>
                    <a:pt x="835297" y="45984"/>
                  </a:lnTo>
                  <a:lnTo>
                    <a:pt x="873559" y="48806"/>
                  </a:lnTo>
                  <a:lnTo>
                    <a:pt x="921308" y="49760"/>
                  </a:lnTo>
                  <a:lnTo>
                    <a:pt x="966401" y="49948"/>
                  </a:lnTo>
                  <a:lnTo>
                    <a:pt x="1010970" y="54409"/>
                  </a:lnTo>
                  <a:lnTo>
                    <a:pt x="1055436" y="57553"/>
                  </a:lnTo>
                  <a:lnTo>
                    <a:pt x="1102349" y="58174"/>
                  </a:lnTo>
                  <a:lnTo>
                    <a:pt x="1151495" y="62720"/>
                  </a:lnTo>
                  <a:lnTo>
                    <a:pt x="1184234" y="64909"/>
                  </a:lnTo>
                  <a:lnTo>
                    <a:pt x="1234431" y="68610"/>
                  </a:lnTo>
                  <a:lnTo>
                    <a:pt x="1284570" y="78155"/>
                  </a:lnTo>
                  <a:lnTo>
                    <a:pt x="1330135" y="83229"/>
                  </a:lnTo>
                  <a:lnTo>
                    <a:pt x="1374797" y="92187"/>
                  </a:lnTo>
                  <a:lnTo>
                    <a:pt x="1424668" y="104688"/>
                  </a:lnTo>
                  <a:lnTo>
                    <a:pt x="1467022" y="110073"/>
                  </a:lnTo>
                  <a:lnTo>
                    <a:pt x="1511050" y="119778"/>
                  </a:lnTo>
                  <a:lnTo>
                    <a:pt x="1558185" y="130610"/>
                  </a:lnTo>
                  <a:lnTo>
                    <a:pt x="1604977" y="138894"/>
                  </a:lnTo>
                  <a:lnTo>
                    <a:pt x="1647547" y="149988"/>
                  </a:lnTo>
                  <a:lnTo>
                    <a:pt x="1696911" y="158146"/>
                  </a:lnTo>
                  <a:lnTo>
                    <a:pt x="1737510" y="167164"/>
                  </a:lnTo>
                  <a:lnTo>
                    <a:pt x="1768695" y="172665"/>
                  </a:lnTo>
                  <a:lnTo>
                    <a:pt x="1791474" y="174982"/>
                  </a:lnTo>
                </a:path>
              </a:pathLst>
            </a:custGeom>
            <a:ln w="3015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01109" y="1644485"/>
              <a:ext cx="1424848" cy="777649"/>
            </a:xfrm>
            <a:custGeom>
              <a:avLst/>
              <a:gdLst/>
              <a:ahLst/>
              <a:cxnLst/>
              <a:rect l="0" t="0" r="0" b="0"/>
              <a:pathLst>
                <a:path w="1424848" h="777649">
                  <a:moveTo>
                    <a:pt x="0" y="133528"/>
                  </a:moveTo>
                  <a:lnTo>
                    <a:pt x="2469" y="99741"/>
                  </a:lnTo>
                  <a:lnTo>
                    <a:pt x="4424" y="91561"/>
                  </a:lnTo>
                  <a:lnTo>
                    <a:pt x="14002" y="77534"/>
                  </a:lnTo>
                  <a:lnTo>
                    <a:pt x="38359" y="53442"/>
                  </a:lnTo>
                  <a:lnTo>
                    <a:pt x="54699" y="47013"/>
                  </a:lnTo>
                  <a:lnTo>
                    <a:pt x="73379" y="45082"/>
                  </a:lnTo>
                  <a:lnTo>
                    <a:pt x="90940" y="47310"/>
                  </a:lnTo>
                  <a:lnTo>
                    <a:pt x="105534" y="53855"/>
                  </a:lnTo>
                  <a:lnTo>
                    <a:pt x="112018" y="58193"/>
                  </a:lnTo>
                  <a:lnTo>
                    <a:pt x="129991" y="81991"/>
                  </a:lnTo>
                  <a:lnTo>
                    <a:pt x="149180" y="127461"/>
                  </a:lnTo>
                  <a:lnTo>
                    <a:pt x="156512" y="170082"/>
                  </a:lnTo>
                  <a:lnTo>
                    <a:pt x="151484" y="218648"/>
                  </a:lnTo>
                  <a:lnTo>
                    <a:pt x="143529" y="267838"/>
                  </a:lnTo>
                  <a:lnTo>
                    <a:pt x="135610" y="315666"/>
                  </a:lnTo>
                  <a:lnTo>
                    <a:pt x="133772" y="365472"/>
                  </a:lnTo>
                  <a:lnTo>
                    <a:pt x="137877" y="397293"/>
                  </a:lnTo>
                  <a:lnTo>
                    <a:pt x="141912" y="404731"/>
                  </a:lnTo>
                  <a:lnTo>
                    <a:pt x="153803" y="415465"/>
                  </a:lnTo>
                  <a:lnTo>
                    <a:pt x="176113" y="426713"/>
                  </a:lnTo>
                  <a:lnTo>
                    <a:pt x="194618" y="428012"/>
                  </a:lnTo>
                  <a:lnTo>
                    <a:pt x="232250" y="421303"/>
                  </a:lnTo>
                  <a:lnTo>
                    <a:pt x="257992" y="404886"/>
                  </a:lnTo>
                  <a:lnTo>
                    <a:pt x="299926" y="366361"/>
                  </a:lnTo>
                  <a:lnTo>
                    <a:pt x="314763" y="349960"/>
                  </a:lnTo>
                  <a:lnTo>
                    <a:pt x="339521" y="304058"/>
                  </a:lnTo>
                  <a:lnTo>
                    <a:pt x="360278" y="255235"/>
                  </a:lnTo>
                  <a:lnTo>
                    <a:pt x="374254" y="211438"/>
                  </a:lnTo>
                  <a:lnTo>
                    <a:pt x="380614" y="179449"/>
                  </a:lnTo>
                  <a:lnTo>
                    <a:pt x="387187" y="131592"/>
                  </a:lnTo>
                  <a:lnTo>
                    <a:pt x="389822" y="87403"/>
                  </a:lnTo>
                  <a:lnTo>
                    <a:pt x="379911" y="42380"/>
                  </a:lnTo>
                  <a:lnTo>
                    <a:pt x="377335" y="39433"/>
                  </a:lnTo>
                  <a:lnTo>
                    <a:pt x="374692" y="40246"/>
                  </a:lnTo>
                  <a:lnTo>
                    <a:pt x="372003" y="43565"/>
                  </a:lnTo>
                  <a:lnTo>
                    <a:pt x="368220" y="65930"/>
                  </a:lnTo>
                  <a:lnTo>
                    <a:pt x="367868" y="106665"/>
                  </a:lnTo>
                  <a:lnTo>
                    <a:pt x="373284" y="152842"/>
                  </a:lnTo>
                  <a:lnTo>
                    <a:pt x="374463" y="195109"/>
                  </a:lnTo>
                  <a:lnTo>
                    <a:pt x="372344" y="242813"/>
                  </a:lnTo>
                  <a:lnTo>
                    <a:pt x="369168" y="276534"/>
                  </a:lnTo>
                  <a:lnTo>
                    <a:pt x="367756" y="313123"/>
                  </a:lnTo>
                  <a:lnTo>
                    <a:pt x="364660" y="350987"/>
                  </a:lnTo>
                  <a:lnTo>
                    <a:pt x="361124" y="386641"/>
                  </a:lnTo>
                  <a:lnTo>
                    <a:pt x="358207" y="426608"/>
                  </a:lnTo>
                  <a:lnTo>
                    <a:pt x="349396" y="475341"/>
                  </a:lnTo>
                  <a:lnTo>
                    <a:pt x="341462" y="517800"/>
                  </a:lnTo>
                  <a:lnTo>
                    <a:pt x="330487" y="561453"/>
                  </a:lnTo>
                  <a:lnTo>
                    <a:pt x="316628" y="607771"/>
                  </a:lnTo>
                  <a:lnTo>
                    <a:pt x="297018" y="650046"/>
                  </a:lnTo>
                  <a:lnTo>
                    <a:pt x="281349" y="680982"/>
                  </a:lnTo>
                  <a:lnTo>
                    <a:pt x="248618" y="728096"/>
                  </a:lnTo>
                  <a:lnTo>
                    <a:pt x="208133" y="762944"/>
                  </a:lnTo>
                  <a:lnTo>
                    <a:pt x="183261" y="775940"/>
                  </a:lnTo>
                  <a:lnTo>
                    <a:pt x="166625" y="777648"/>
                  </a:lnTo>
                  <a:lnTo>
                    <a:pt x="149974" y="774396"/>
                  </a:lnTo>
                  <a:lnTo>
                    <a:pt x="125909" y="762154"/>
                  </a:lnTo>
                  <a:lnTo>
                    <a:pt x="106641" y="745874"/>
                  </a:lnTo>
                  <a:lnTo>
                    <a:pt x="94922" y="731573"/>
                  </a:lnTo>
                  <a:lnTo>
                    <a:pt x="88479" y="713490"/>
                  </a:lnTo>
                  <a:lnTo>
                    <a:pt x="84343" y="671706"/>
                  </a:lnTo>
                  <a:lnTo>
                    <a:pt x="88715" y="652318"/>
                  </a:lnTo>
                  <a:lnTo>
                    <a:pt x="102186" y="617240"/>
                  </a:lnTo>
                  <a:lnTo>
                    <a:pt x="115470" y="602805"/>
                  </a:lnTo>
                  <a:lnTo>
                    <a:pt x="163887" y="573646"/>
                  </a:lnTo>
                  <a:lnTo>
                    <a:pt x="212371" y="551815"/>
                  </a:lnTo>
                  <a:lnTo>
                    <a:pt x="255781" y="536215"/>
                  </a:lnTo>
                  <a:lnTo>
                    <a:pt x="297549" y="516262"/>
                  </a:lnTo>
                  <a:lnTo>
                    <a:pt x="329186" y="502459"/>
                  </a:lnTo>
                  <a:lnTo>
                    <a:pt x="360471" y="490037"/>
                  </a:lnTo>
                  <a:lnTo>
                    <a:pt x="386406" y="477098"/>
                  </a:lnTo>
                  <a:lnTo>
                    <a:pt x="405970" y="468613"/>
                  </a:lnTo>
                  <a:lnTo>
                    <a:pt x="454070" y="432634"/>
                  </a:lnTo>
                  <a:lnTo>
                    <a:pt x="501860" y="391720"/>
                  </a:lnTo>
                  <a:lnTo>
                    <a:pt x="521165" y="374192"/>
                  </a:lnTo>
                  <a:lnTo>
                    <a:pt x="548646" y="332765"/>
                  </a:lnTo>
                  <a:lnTo>
                    <a:pt x="571819" y="285437"/>
                  </a:lnTo>
                  <a:lnTo>
                    <a:pt x="593055" y="249155"/>
                  </a:lnTo>
                  <a:lnTo>
                    <a:pt x="595349" y="247646"/>
                  </a:lnTo>
                  <a:lnTo>
                    <a:pt x="596878" y="250343"/>
                  </a:lnTo>
                  <a:lnTo>
                    <a:pt x="599331" y="281280"/>
                  </a:lnTo>
                  <a:lnTo>
                    <a:pt x="593164" y="323053"/>
                  </a:lnTo>
                  <a:lnTo>
                    <a:pt x="585499" y="366966"/>
                  </a:lnTo>
                  <a:lnTo>
                    <a:pt x="583711" y="411302"/>
                  </a:lnTo>
                  <a:lnTo>
                    <a:pt x="587824" y="440190"/>
                  </a:lnTo>
                  <a:lnTo>
                    <a:pt x="599330" y="461917"/>
                  </a:lnTo>
                  <a:lnTo>
                    <a:pt x="605087" y="465405"/>
                  </a:lnTo>
                  <a:lnTo>
                    <a:pt x="618890" y="466811"/>
                  </a:lnTo>
                  <a:lnTo>
                    <a:pt x="631814" y="461881"/>
                  </a:lnTo>
                  <a:lnTo>
                    <a:pt x="655198" y="443629"/>
                  </a:lnTo>
                  <a:lnTo>
                    <a:pt x="688789" y="399592"/>
                  </a:lnTo>
                  <a:lnTo>
                    <a:pt x="707522" y="355959"/>
                  </a:lnTo>
                  <a:lnTo>
                    <a:pt x="727774" y="307420"/>
                  </a:lnTo>
                  <a:lnTo>
                    <a:pt x="738008" y="277840"/>
                  </a:lnTo>
                  <a:lnTo>
                    <a:pt x="741053" y="276953"/>
                  </a:lnTo>
                  <a:lnTo>
                    <a:pt x="744008" y="279139"/>
                  </a:lnTo>
                  <a:lnTo>
                    <a:pt x="745053" y="284300"/>
                  </a:lnTo>
                  <a:lnTo>
                    <a:pt x="742226" y="329518"/>
                  </a:lnTo>
                  <a:lnTo>
                    <a:pt x="740787" y="371775"/>
                  </a:lnTo>
                  <a:lnTo>
                    <a:pt x="736824" y="399160"/>
                  </a:lnTo>
                  <a:lnTo>
                    <a:pt x="738853" y="416384"/>
                  </a:lnTo>
                  <a:lnTo>
                    <a:pt x="745309" y="430828"/>
                  </a:lnTo>
                  <a:lnTo>
                    <a:pt x="749623" y="437273"/>
                  </a:lnTo>
                  <a:lnTo>
                    <a:pt x="761824" y="446901"/>
                  </a:lnTo>
                  <a:lnTo>
                    <a:pt x="768965" y="450765"/>
                  </a:lnTo>
                  <a:lnTo>
                    <a:pt x="784307" y="452590"/>
                  </a:lnTo>
                  <a:lnTo>
                    <a:pt x="799458" y="449389"/>
                  </a:lnTo>
                  <a:lnTo>
                    <a:pt x="824273" y="432246"/>
                  </a:lnTo>
                  <a:lnTo>
                    <a:pt x="852602" y="398904"/>
                  </a:lnTo>
                  <a:lnTo>
                    <a:pt x="886934" y="349135"/>
                  </a:lnTo>
                  <a:lnTo>
                    <a:pt x="920964" y="301320"/>
                  </a:lnTo>
                  <a:lnTo>
                    <a:pt x="952214" y="261134"/>
                  </a:lnTo>
                  <a:lnTo>
                    <a:pt x="968517" y="249494"/>
                  </a:lnTo>
                  <a:lnTo>
                    <a:pt x="998517" y="238663"/>
                  </a:lnTo>
                  <a:lnTo>
                    <a:pt x="1029934" y="235968"/>
                  </a:lnTo>
                  <a:lnTo>
                    <a:pt x="1048426" y="238618"/>
                  </a:lnTo>
                  <a:lnTo>
                    <a:pt x="1052616" y="237843"/>
                  </a:lnTo>
                  <a:lnTo>
                    <a:pt x="1053558" y="235476"/>
                  </a:lnTo>
                  <a:lnTo>
                    <a:pt x="1052334" y="232045"/>
                  </a:lnTo>
                  <a:lnTo>
                    <a:pt x="1048741" y="230684"/>
                  </a:lnTo>
                  <a:lnTo>
                    <a:pt x="1037342" y="231641"/>
                  </a:lnTo>
                  <a:lnTo>
                    <a:pt x="1025486" y="237621"/>
                  </a:lnTo>
                  <a:lnTo>
                    <a:pt x="1005932" y="248929"/>
                  </a:lnTo>
                  <a:lnTo>
                    <a:pt x="985017" y="260612"/>
                  </a:lnTo>
                  <a:lnTo>
                    <a:pt x="938858" y="303962"/>
                  </a:lnTo>
                  <a:lnTo>
                    <a:pt x="906390" y="350504"/>
                  </a:lnTo>
                  <a:lnTo>
                    <a:pt x="896373" y="376193"/>
                  </a:lnTo>
                  <a:lnTo>
                    <a:pt x="893920" y="405922"/>
                  </a:lnTo>
                  <a:lnTo>
                    <a:pt x="896626" y="424018"/>
                  </a:lnTo>
                  <a:lnTo>
                    <a:pt x="903385" y="438850"/>
                  </a:lnTo>
                  <a:lnTo>
                    <a:pt x="907779" y="445398"/>
                  </a:lnTo>
                  <a:lnTo>
                    <a:pt x="931657" y="463460"/>
                  </a:lnTo>
                  <a:lnTo>
                    <a:pt x="966610" y="471692"/>
                  </a:lnTo>
                  <a:lnTo>
                    <a:pt x="1006284" y="469708"/>
                  </a:lnTo>
                  <a:lnTo>
                    <a:pt x="1047357" y="467680"/>
                  </a:lnTo>
                  <a:lnTo>
                    <a:pt x="1095130" y="454616"/>
                  </a:lnTo>
                  <a:lnTo>
                    <a:pt x="1122545" y="444177"/>
                  </a:lnTo>
                  <a:lnTo>
                    <a:pt x="1166263" y="419498"/>
                  </a:lnTo>
                  <a:lnTo>
                    <a:pt x="1210493" y="383332"/>
                  </a:lnTo>
                  <a:lnTo>
                    <a:pt x="1231410" y="364317"/>
                  </a:lnTo>
                  <a:lnTo>
                    <a:pt x="1279155" y="315536"/>
                  </a:lnTo>
                  <a:lnTo>
                    <a:pt x="1308026" y="272538"/>
                  </a:lnTo>
                  <a:lnTo>
                    <a:pt x="1335019" y="225934"/>
                  </a:lnTo>
                  <a:lnTo>
                    <a:pt x="1356565" y="179198"/>
                  </a:lnTo>
                  <a:lnTo>
                    <a:pt x="1374272" y="134056"/>
                  </a:lnTo>
                  <a:lnTo>
                    <a:pt x="1385847" y="91455"/>
                  </a:lnTo>
                  <a:lnTo>
                    <a:pt x="1389837" y="52036"/>
                  </a:lnTo>
                  <a:lnTo>
                    <a:pt x="1385832" y="32193"/>
                  </a:lnTo>
                  <a:lnTo>
                    <a:pt x="1373167" y="10611"/>
                  </a:lnTo>
                  <a:lnTo>
                    <a:pt x="1368174" y="4366"/>
                  </a:lnTo>
                  <a:lnTo>
                    <a:pt x="1362067" y="1128"/>
                  </a:lnTo>
                  <a:lnTo>
                    <a:pt x="1347876" y="0"/>
                  </a:lnTo>
                  <a:lnTo>
                    <a:pt x="1332310" y="7522"/>
                  </a:lnTo>
                  <a:lnTo>
                    <a:pt x="1324271" y="13417"/>
                  </a:lnTo>
                  <a:lnTo>
                    <a:pt x="1304110" y="43830"/>
                  </a:lnTo>
                  <a:lnTo>
                    <a:pt x="1281652" y="91026"/>
                  </a:lnTo>
                  <a:lnTo>
                    <a:pt x="1261869" y="134343"/>
                  </a:lnTo>
                  <a:lnTo>
                    <a:pt x="1250042" y="175900"/>
                  </a:lnTo>
                  <a:lnTo>
                    <a:pt x="1234367" y="219770"/>
                  </a:lnTo>
                  <a:lnTo>
                    <a:pt x="1220092" y="264097"/>
                  </a:lnTo>
                  <a:lnTo>
                    <a:pt x="1208357" y="308514"/>
                  </a:lnTo>
                  <a:lnTo>
                    <a:pt x="1194336" y="358333"/>
                  </a:lnTo>
                  <a:lnTo>
                    <a:pt x="1185679" y="400681"/>
                  </a:lnTo>
                  <a:lnTo>
                    <a:pt x="1179271" y="444707"/>
                  </a:lnTo>
                  <a:lnTo>
                    <a:pt x="1166388" y="493574"/>
                  </a:lnTo>
                  <a:lnTo>
                    <a:pt x="1155401" y="541032"/>
                  </a:lnTo>
                  <a:lnTo>
                    <a:pt x="1150967" y="580924"/>
                  </a:lnTo>
                  <a:lnTo>
                    <a:pt x="1150604" y="579924"/>
                  </a:lnTo>
                  <a:lnTo>
                    <a:pt x="1150898" y="535280"/>
                  </a:lnTo>
                  <a:lnTo>
                    <a:pt x="1155631" y="496264"/>
                  </a:lnTo>
                  <a:lnTo>
                    <a:pt x="1158371" y="454460"/>
                  </a:lnTo>
                  <a:lnTo>
                    <a:pt x="1164634" y="408229"/>
                  </a:lnTo>
                  <a:lnTo>
                    <a:pt x="1172354" y="366654"/>
                  </a:lnTo>
                  <a:lnTo>
                    <a:pt x="1185726" y="324315"/>
                  </a:lnTo>
                  <a:lnTo>
                    <a:pt x="1203086" y="294059"/>
                  </a:lnTo>
                  <a:lnTo>
                    <a:pt x="1217965" y="278015"/>
                  </a:lnTo>
                  <a:lnTo>
                    <a:pt x="1233836" y="267799"/>
                  </a:lnTo>
                  <a:lnTo>
                    <a:pt x="1267233" y="261265"/>
                  </a:lnTo>
                  <a:lnTo>
                    <a:pt x="1297599" y="263753"/>
                  </a:lnTo>
                  <a:lnTo>
                    <a:pt x="1315520" y="272878"/>
                  </a:lnTo>
                  <a:lnTo>
                    <a:pt x="1338756" y="293631"/>
                  </a:lnTo>
                  <a:lnTo>
                    <a:pt x="1345233" y="301368"/>
                  </a:lnTo>
                  <a:lnTo>
                    <a:pt x="1352430" y="319840"/>
                  </a:lnTo>
                  <a:lnTo>
                    <a:pt x="1354349" y="329950"/>
                  </a:lnTo>
                  <a:lnTo>
                    <a:pt x="1351543" y="346122"/>
                  </a:lnTo>
                  <a:lnTo>
                    <a:pt x="1348203" y="353027"/>
                  </a:lnTo>
                  <a:lnTo>
                    <a:pt x="1342273" y="357630"/>
                  </a:lnTo>
                  <a:lnTo>
                    <a:pt x="1325808" y="362745"/>
                  </a:lnTo>
                  <a:lnTo>
                    <a:pt x="1285063" y="366028"/>
                  </a:lnTo>
                  <a:lnTo>
                    <a:pt x="1253299" y="364745"/>
                  </a:lnTo>
                  <a:lnTo>
                    <a:pt x="1208655" y="348033"/>
                  </a:lnTo>
                  <a:lnTo>
                    <a:pt x="1203875" y="348746"/>
                  </a:lnTo>
                  <a:lnTo>
                    <a:pt x="1201614" y="351998"/>
                  </a:lnTo>
                  <a:lnTo>
                    <a:pt x="1201033" y="356944"/>
                  </a:lnTo>
                  <a:lnTo>
                    <a:pt x="1205325" y="369847"/>
                  </a:lnTo>
                  <a:lnTo>
                    <a:pt x="1228364" y="419422"/>
                  </a:lnTo>
                  <a:lnTo>
                    <a:pt x="1255312" y="467175"/>
                  </a:lnTo>
                  <a:lnTo>
                    <a:pt x="1276345" y="508534"/>
                  </a:lnTo>
                  <a:lnTo>
                    <a:pt x="1300421" y="556751"/>
                  </a:lnTo>
                  <a:lnTo>
                    <a:pt x="1333239" y="605856"/>
                  </a:lnTo>
                  <a:lnTo>
                    <a:pt x="1375587" y="648172"/>
                  </a:lnTo>
                  <a:lnTo>
                    <a:pt x="1424847" y="683469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34636" y="3327850"/>
              <a:ext cx="1599252" cy="72746"/>
            </a:xfrm>
            <a:custGeom>
              <a:avLst/>
              <a:gdLst/>
              <a:ahLst/>
              <a:cxnLst/>
              <a:rect l="0" t="0" r="0" b="0"/>
              <a:pathLst>
                <a:path w="1599252" h="72746">
                  <a:moveTo>
                    <a:pt x="0" y="72745"/>
                  </a:moveTo>
                  <a:lnTo>
                    <a:pt x="40524" y="67177"/>
                  </a:lnTo>
                  <a:lnTo>
                    <a:pt x="86203" y="61333"/>
                  </a:lnTo>
                  <a:lnTo>
                    <a:pt x="134279" y="55650"/>
                  </a:lnTo>
                  <a:lnTo>
                    <a:pt x="180953" y="50039"/>
                  </a:lnTo>
                  <a:lnTo>
                    <a:pt x="227310" y="44459"/>
                  </a:lnTo>
                  <a:lnTo>
                    <a:pt x="275688" y="38892"/>
                  </a:lnTo>
                  <a:lnTo>
                    <a:pt x="322496" y="33332"/>
                  </a:lnTo>
                  <a:lnTo>
                    <a:pt x="368914" y="27775"/>
                  </a:lnTo>
                  <a:lnTo>
                    <a:pt x="417319" y="22220"/>
                  </a:lnTo>
                  <a:lnTo>
                    <a:pt x="464138" y="19133"/>
                  </a:lnTo>
                  <a:lnTo>
                    <a:pt x="510561" y="16835"/>
                  </a:lnTo>
                  <a:lnTo>
                    <a:pt x="558968" y="12729"/>
                  </a:lnTo>
                  <a:lnTo>
                    <a:pt x="608257" y="10286"/>
                  </a:lnTo>
                  <a:lnTo>
                    <a:pt x="657938" y="9200"/>
                  </a:lnTo>
                  <a:lnTo>
                    <a:pt x="707794" y="8718"/>
                  </a:lnTo>
                  <a:lnTo>
                    <a:pt x="757726" y="6035"/>
                  </a:lnTo>
                  <a:lnTo>
                    <a:pt x="807693" y="2682"/>
                  </a:lnTo>
                  <a:lnTo>
                    <a:pt x="857675" y="1192"/>
                  </a:lnTo>
                  <a:lnTo>
                    <a:pt x="905196" y="529"/>
                  </a:lnTo>
                  <a:lnTo>
                    <a:pt x="951930" y="235"/>
                  </a:lnTo>
                  <a:lnTo>
                    <a:pt x="1000476" y="105"/>
                  </a:lnTo>
                  <a:lnTo>
                    <a:pt x="1049826" y="46"/>
                  </a:lnTo>
                  <a:lnTo>
                    <a:pt x="1099535" y="20"/>
                  </a:lnTo>
                  <a:lnTo>
                    <a:pt x="1149402" y="9"/>
                  </a:lnTo>
                  <a:lnTo>
                    <a:pt x="1199340" y="4"/>
                  </a:lnTo>
                  <a:lnTo>
                    <a:pt x="1249309" y="1"/>
                  </a:lnTo>
                  <a:lnTo>
                    <a:pt x="1299293" y="1"/>
                  </a:lnTo>
                  <a:lnTo>
                    <a:pt x="1349283" y="0"/>
                  </a:lnTo>
                  <a:lnTo>
                    <a:pt x="1374279" y="0"/>
                  </a:lnTo>
                  <a:lnTo>
                    <a:pt x="1400201" y="925"/>
                  </a:lnTo>
                  <a:lnTo>
                    <a:pt x="1426741" y="2468"/>
                  </a:lnTo>
                  <a:lnTo>
                    <a:pt x="1453692" y="4423"/>
                  </a:lnTo>
                  <a:lnTo>
                    <a:pt x="1498451" y="9063"/>
                  </a:lnTo>
                  <a:lnTo>
                    <a:pt x="1535935" y="14212"/>
                  </a:lnTo>
                  <a:lnTo>
                    <a:pt x="1585373" y="22592"/>
                  </a:lnTo>
                  <a:lnTo>
                    <a:pt x="1599251" y="24996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85020" y="3440356"/>
              <a:ext cx="981190" cy="95792"/>
            </a:xfrm>
            <a:custGeom>
              <a:avLst/>
              <a:gdLst/>
              <a:ahLst/>
              <a:cxnLst/>
              <a:rect l="0" t="0" r="0" b="0"/>
              <a:pathLst>
                <a:path w="981190" h="95792">
                  <a:moveTo>
                    <a:pt x="0" y="95773"/>
                  </a:moveTo>
                  <a:lnTo>
                    <a:pt x="10153" y="95779"/>
                  </a:lnTo>
                  <a:lnTo>
                    <a:pt x="50651" y="95791"/>
                  </a:lnTo>
                  <a:lnTo>
                    <a:pt x="90253" y="93327"/>
                  </a:lnTo>
                  <a:lnTo>
                    <a:pt x="130382" y="90072"/>
                  </a:lnTo>
                  <a:lnTo>
                    <a:pt x="172906" y="88625"/>
                  </a:lnTo>
                  <a:lnTo>
                    <a:pt x="214025" y="87982"/>
                  </a:lnTo>
                  <a:lnTo>
                    <a:pt x="254829" y="86771"/>
                  </a:lnTo>
                  <a:lnTo>
                    <a:pt x="297653" y="83146"/>
                  </a:lnTo>
                  <a:lnTo>
                    <a:pt x="341374" y="78449"/>
                  </a:lnTo>
                  <a:lnTo>
                    <a:pt x="384569" y="74202"/>
                  </a:lnTo>
                  <a:lnTo>
                    <a:pt x="425369" y="72314"/>
                  </a:lnTo>
                  <a:lnTo>
                    <a:pt x="467574" y="69006"/>
                  </a:lnTo>
                  <a:lnTo>
                    <a:pt x="511020" y="64450"/>
                  </a:lnTo>
                  <a:lnTo>
                    <a:pt x="555019" y="59339"/>
                  </a:lnTo>
                  <a:lnTo>
                    <a:pt x="599262" y="53982"/>
                  </a:lnTo>
                  <a:lnTo>
                    <a:pt x="643614" y="48515"/>
                  </a:lnTo>
                  <a:lnTo>
                    <a:pt x="688015" y="42999"/>
                  </a:lnTo>
                  <a:lnTo>
                    <a:pt x="732438" y="37461"/>
                  </a:lnTo>
                  <a:lnTo>
                    <a:pt x="776870" y="31915"/>
                  </a:lnTo>
                  <a:lnTo>
                    <a:pt x="821306" y="26363"/>
                  </a:lnTo>
                  <a:lnTo>
                    <a:pt x="868213" y="18341"/>
                  </a:lnTo>
                  <a:lnTo>
                    <a:pt x="915910" y="9530"/>
                  </a:lnTo>
                  <a:lnTo>
                    <a:pt x="961797" y="2528"/>
                  </a:lnTo>
                  <a:lnTo>
                    <a:pt x="981189" y="0"/>
                  </a:lnTo>
                </a:path>
              </a:pathLst>
            </a:custGeom>
            <a:ln w="30151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84490" y="3440081"/>
              <a:ext cx="2158575" cy="78726"/>
            </a:xfrm>
            <a:custGeom>
              <a:avLst/>
              <a:gdLst/>
              <a:ahLst/>
              <a:cxnLst/>
              <a:rect l="0" t="0" r="0" b="0"/>
              <a:pathLst>
                <a:path w="2158575" h="78726">
                  <a:moveTo>
                    <a:pt x="0" y="12754"/>
                  </a:moveTo>
                  <a:lnTo>
                    <a:pt x="46390" y="19929"/>
                  </a:lnTo>
                  <a:lnTo>
                    <a:pt x="85390" y="15132"/>
                  </a:lnTo>
                  <a:lnTo>
                    <a:pt x="128067" y="12533"/>
                  </a:lnTo>
                  <a:lnTo>
                    <a:pt x="175894" y="7236"/>
                  </a:lnTo>
                  <a:lnTo>
                    <a:pt x="222469" y="6181"/>
                  </a:lnTo>
                  <a:lnTo>
                    <a:pt x="271903" y="8713"/>
                  </a:lnTo>
                  <a:lnTo>
                    <a:pt x="313255" y="5693"/>
                  </a:lnTo>
                  <a:lnTo>
                    <a:pt x="360405" y="4673"/>
                  </a:lnTo>
                  <a:lnTo>
                    <a:pt x="405380" y="4471"/>
                  </a:lnTo>
                  <a:lnTo>
                    <a:pt x="449925" y="4431"/>
                  </a:lnTo>
                  <a:lnTo>
                    <a:pt x="494386" y="0"/>
                  </a:lnTo>
                  <a:lnTo>
                    <a:pt x="539755" y="2588"/>
                  </a:lnTo>
                  <a:lnTo>
                    <a:pt x="589865" y="4059"/>
                  </a:lnTo>
                  <a:lnTo>
                    <a:pt x="626886" y="4314"/>
                  </a:lnTo>
                  <a:lnTo>
                    <a:pt x="676444" y="4400"/>
                  </a:lnTo>
                  <a:lnTo>
                    <a:pt x="715084" y="4415"/>
                  </a:lnTo>
                  <a:lnTo>
                    <a:pt x="755851" y="8843"/>
                  </a:lnTo>
                  <a:lnTo>
                    <a:pt x="797248" y="11595"/>
                  </a:lnTo>
                  <a:lnTo>
                    <a:pt x="843254" y="12410"/>
                  </a:lnTo>
                  <a:lnTo>
                    <a:pt x="887644" y="12652"/>
                  </a:lnTo>
                  <a:lnTo>
                    <a:pt x="934538" y="12724"/>
                  </a:lnTo>
                  <a:lnTo>
                    <a:pt x="983614" y="17169"/>
                  </a:lnTo>
                  <a:lnTo>
                    <a:pt x="1028912" y="19926"/>
                  </a:lnTo>
                  <a:lnTo>
                    <a:pt x="1076076" y="25167"/>
                  </a:lnTo>
                  <a:lnTo>
                    <a:pt x="1125231" y="28160"/>
                  </a:lnTo>
                  <a:lnTo>
                    <a:pt x="1174977" y="29047"/>
                  </a:lnTo>
                  <a:lnTo>
                    <a:pt x="1224898" y="33733"/>
                  </a:lnTo>
                  <a:lnTo>
                    <a:pt x="1260680" y="35966"/>
                  </a:lnTo>
                  <a:lnTo>
                    <a:pt x="1297260" y="36959"/>
                  </a:lnTo>
                  <a:lnTo>
                    <a:pt x="1332033" y="37400"/>
                  </a:lnTo>
                  <a:lnTo>
                    <a:pt x="1366005" y="40065"/>
                  </a:lnTo>
                  <a:lnTo>
                    <a:pt x="1399620" y="43410"/>
                  </a:lnTo>
                  <a:lnTo>
                    <a:pt x="1433076" y="44896"/>
                  </a:lnTo>
                  <a:lnTo>
                    <a:pt x="1468931" y="45557"/>
                  </a:lnTo>
                  <a:lnTo>
                    <a:pt x="1506470" y="46776"/>
                  </a:lnTo>
                  <a:lnTo>
                    <a:pt x="1544756" y="50405"/>
                  </a:lnTo>
                  <a:lnTo>
                    <a:pt x="1580905" y="52634"/>
                  </a:lnTo>
                  <a:lnTo>
                    <a:pt x="1616415" y="53626"/>
                  </a:lnTo>
                  <a:lnTo>
                    <a:pt x="1653799" y="54066"/>
                  </a:lnTo>
                  <a:lnTo>
                    <a:pt x="1692017" y="54262"/>
                  </a:lnTo>
                  <a:lnTo>
                    <a:pt x="1730605" y="55275"/>
                  </a:lnTo>
                  <a:lnTo>
                    <a:pt x="1769358" y="58811"/>
                  </a:lnTo>
                  <a:lnTo>
                    <a:pt x="1808184" y="61000"/>
                  </a:lnTo>
                  <a:lnTo>
                    <a:pt x="1847043" y="62898"/>
                  </a:lnTo>
                  <a:lnTo>
                    <a:pt x="1885916" y="66829"/>
                  </a:lnTo>
                  <a:lnTo>
                    <a:pt x="1924796" y="69193"/>
                  </a:lnTo>
                  <a:lnTo>
                    <a:pt x="1964603" y="70244"/>
                  </a:lnTo>
                  <a:lnTo>
                    <a:pt x="2006984" y="70710"/>
                  </a:lnTo>
                  <a:lnTo>
                    <a:pt x="2048040" y="73387"/>
                  </a:lnTo>
                  <a:lnTo>
                    <a:pt x="2087890" y="76737"/>
                  </a:lnTo>
                  <a:lnTo>
                    <a:pt x="2127204" y="78226"/>
                  </a:lnTo>
                  <a:lnTo>
                    <a:pt x="2158574" y="78725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26121" y="2777907"/>
              <a:ext cx="1" cy="33331"/>
            </a:xfrm>
            <a:custGeom>
              <a:avLst/>
              <a:gdLst/>
              <a:ahLst/>
              <a:cxnLst/>
              <a:rect l="0" t="0" r="0" b="0"/>
              <a:pathLst>
                <a:path w="1" h="33331">
                  <a:moveTo>
                    <a:pt x="0" y="33330"/>
                  </a:moveTo>
                  <a:lnTo>
                    <a:pt x="0" y="0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2376113" y="2536267"/>
              <a:ext cx="1616490" cy="2408081"/>
              <a:chOff x="2376113" y="2536267"/>
              <a:chExt cx="1616490" cy="2408081"/>
            </a:xfrm>
          </p:grpSpPr>
          <p:sp>
            <p:nvSpPr>
              <p:cNvPr id="49" name="Freeform 48"/>
              <p:cNvSpPr/>
              <p:nvPr/>
            </p:nvSpPr>
            <p:spPr>
              <a:xfrm>
                <a:off x="2376113" y="2747641"/>
                <a:ext cx="1322834" cy="1115021"/>
              </a:xfrm>
              <a:custGeom>
                <a:avLst/>
                <a:gdLst/>
                <a:ahLst/>
                <a:cxnLst/>
                <a:rect l="0" t="0" r="0" b="0"/>
                <a:pathLst>
                  <a:path w="1322834" h="1115021">
                    <a:moveTo>
                      <a:pt x="0" y="21934"/>
                    </a:moveTo>
                    <a:lnTo>
                      <a:pt x="33763" y="64761"/>
                    </a:lnTo>
                    <a:lnTo>
                      <a:pt x="61162" y="107263"/>
                    </a:lnTo>
                    <a:lnTo>
                      <a:pt x="80867" y="154277"/>
                    </a:lnTo>
                    <a:lnTo>
                      <a:pt x="84463" y="165712"/>
                    </a:lnTo>
                    <a:lnTo>
                      <a:pt x="83522" y="185825"/>
                    </a:lnTo>
                    <a:lnTo>
                      <a:pt x="80679" y="195077"/>
                    </a:lnTo>
                    <a:lnTo>
                      <a:pt x="82457" y="217701"/>
                    </a:lnTo>
                    <a:lnTo>
                      <a:pt x="91400" y="256463"/>
                    </a:lnTo>
                    <a:lnTo>
                      <a:pt x="97444" y="299735"/>
                    </a:lnTo>
                    <a:lnTo>
                      <a:pt x="101704" y="340331"/>
                    </a:lnTo>
                    <a:lnTo>
                      <a:pt x="106361" y="377357"/>
                    </a:lnTo>
                    <a:lnTo>
                      <a:pt x="107741" y="421040"/>
                    </a:lnTo>
                    <a:lnTo>
                      <a:pt x="108149" y="463301"/>
                    </a:lnTo>
                    <a:lnTo>
                      <a:pt x="108271" y="502672"/>
                    </a:lnTo>
                    <a:lnTo>
                      <a:pt x="112735" y="544730"/>
                    </a:lnTo>
                    <a:lnTo>
                      <a:pt x="123458" y="578857"/>
                    </a:lnTo>
                    <a:lnTo>
                      <a:pt x="132331" y="592260"/>
                    </a:lnTo>
                    <a:lnTo>
                      <a:pt x="147384" y="601921"/>
                    </a:lnTo>
                    <a:lnTo>
                      <a:pt x="193155" y="617734"/>
                    </a:lnTo>
                    <a:lnTo>
                      <a:pt x="227994" y="619719"/>
                    </a:lnTo>
                    <a:lnTo>
                      <a:pt x="268057" y="612564"/>
                    </a:lnTo>
                    <a:lnTo>
                      <a:pt x="287637" y="606624"/>
                    </a:lnTo>
                    <a:lnTo>
                      <a:pt x="325718" y="582441"/>
                    </a:lnTo>
                    <a:lnTo>
                      <a:pt x="357662" y="546075"/>
                    </a:lnTo>
                    <a:lnTo>
                      <a:pt x="385060" y="503258"/>
                    </a:lnTo>
                    <a:lnTo>
                      <a:pt x="401677" y="453737"/>
                    </a:lnTo>
                    <a:lnTo>
                      <a:pt x="414662" y="413119"/>
                    </a:lnTo>
                    <a:lnTo>
                      <a:pt x="421904" y="371766"/>
                    </a:lnTo>
                    <a:lnTo>
                      <a:pt x="428775" y="325168"/>
                    </a:lnTo>
                    <a:lnTo>
                      <a:pt x="427526" y="280179"/>
                    </a:lnTo>
                    <a:lnTo>
                      <a:pt x="433504" y="249352"/>
                    </a:lnTo>
                    <a:lnTo>
                      <a:pt x="445078" y="203502"/>
                    </a:lnTo>
                    <a:lnTo>
                      <a:pt x="446038" y="162142"/>
                    </a:lnTo>
                    <a:lnTo>
                      <a:pt x="438068" y="114437"/>
                    </a:lnTo>
                    <a:lnTo>
                      <a:pt x="427579" y="68015"/>
                    </a:lnTo>
                    <a:lnTo>
                      <a:pt x="413824" y="22516"/>
                    </a:lnTo>
                    <a:lnTo>
                      <a:pt x="401082" y="1532"/>
                    </a:lnTo>
                    <a:lnTo>
                      <a:pt x="397004" y="0"/>
                    </a:lnTo>
                    <a:lnTo>
                      <a:pt x="393359" y="1757"/>
                    </a:lnTo>
                    <a:lnTo>
                      <a:pt x="390003" y="5705"/>
                    </a:lnTo>
                    <a:lnTo>
                      <a:pt x="388744" y="22436"/>
                    </a:lnTo>
                    <a:lnTo>
                      <a:pt x="391055" y="66473"/>
                    </a:lnTo>
                    <a:lnTo>
                      <a:pt x="391456" y="108580"/>
                    </a:lnTo>
                    <a:lnTo>
                      <a:pt x="394540" y="155395"/>
                    </a:lnTo>
                    <a:lnTo>
                      <a:pt x="381995" y="198500"/>
                    </a:lnTo>
                    <a:lnTo>
                      <a:pt x="377970" y="240076"/>
                    </a:lnTo>
                    <a:lnTo>
                      <a:pt x="381966" y="287771"/>
                    </a:lnTo>
                    <a:lnTo>
                      <a:pt x="383030" y="332854"/>
                    </a:lnTo>
                    <a:lnTo>
                      <a:pt x="382314" y="377420"/>
                    </a:lnTo>
                    <a:lnTo>
                      <a:pt x="376686" y="424354"/>
                    </a:lnTo>
                    <a:lnTo>
                      <a:pt x="375301" y="473504"/>
                    </a:lnTo>
                    <a:lnTo>
                      <a:pt x="374101" y="518874"/>
                    </a:lnTo>
                    <a:lnTo>
                      <a:pt x="368378" y="565966"/>
                    </a:lnTo>
                    <a:lnTo>
                      <a:pt x="366973" y="615148"/>
                    </a:lnTo>
                    <a:lnTo>
                      <a:pt x="360043" y="660524"/>
                    </a:lnTo>
                    <a:lnTo>
                      <a:pt x="352228" y="705149"/>
                    </a:lnTo>
                    <a:lnTo>
                      <a:pt x="345986" y="749625"/>
                    </a:lnTo>
                    <a:lnTo>
                      <a:pt x="341564" y="794072"/>
                    </a:lnTo>
                    <a:lnTo>
                      <a:pt x="332736" y="838513"/>
                    </a:lnTo>
                    <a:lnTo>
                      <a:pt x="319336" y="888337"/>
                    </a:lnTo>
                    <a:lnTo>
                      <a:pt x="305513" y="937200"/>
                    </a:lnTo>
                    <a:lnTo>
                      <a:pt x="289165" y="979994"/>
                    </a:lnTo>
                    <a:lnTo>
                      <a:pt x="264683" y="1027676"/>
                    </a:lnTo>
                    <a:lnTo>
                      <a:pt x="233136" y="1076462"/>
                    </a:lnTo>
                    <a:lnTo>
                      <a:pt x="206631" y="1101645"/>
                    </a:lnTo>
                    <a:lnTo>
                      <a:pt x="182816" y="1114400"/>
                    </a:lnTo>
                    <a:lnTo>
                      <a:pt x="174649" y="1115020"/>
                    </a:lnTo>
                    <a:lnTo>
                      <a:pt x="158169" y="1110773"/>
                    </a:lnTo>
                    <a:lnTo>
                      <a:pt x="137698" y="1097970"/>
                    </a:lnTo>
                    <a:lnTo>
                      <a:pt x="128167" y="1085295"/>
                    </a:lnTo>
                    <a:lnTo>
                      <a:pt x="121771" y="1068552"/>
                    </a:lnTo>
                    <a:lnTo>
                      <a:pt x="119096" y="1034026"/>
                    </a:lnTo>
                    <a:lnTo>
                      <a:pt x="126017" y="983775"/>
                    </a:lnTo>
                    <a:lnTo>
                      <a:pt x="136093" y="939573"/>
                    </a:lnTo>
                    <a:lnTo>
                      <a:pt x="156087" y="892012"/>
                    </a:lnTo>
                    <a:lnTo>
                      <a:pt x="177867" y="844418"/>
                    </a:lnTo>
                    <a:lnTo>
                      <a:pt x="205547" y="797629"/>
                    </a:lnTo>
                    <a:lnTo>
                      <a:pt x="235779" y="755291"/>
                    </a:lnTo>
                    <a:lnTo>
                      <a:pt x="276924" y="707672"/>
                    </a:lnTo>
                    <a:lnTo>
                      <a:pt x="291578" y="693334"/>
                    </a:lnTo>
                    <a:lnTo>
                      <a:pt x="326237" y="647683"/>
                    </a:lnTo>
                    <a:lnTo>
                      <a:pt x="375071" y="604118"/>
                    </a:lnTo>
                    <a:lnTo>
                      <a:pt x="417790" y="555115"/>
                    </a:lnTo>
                    <a:lnTo>
                      <a:pt x="460906" y="513535"/>
                    </a:lnTo>
                    <a:lnTo>
                      <a:pt x="507526" y="472810"/>
                    </a:lnTo>
                    <a:lnTo>
                      <a:pt x="549841" y="437398"/>
                    </a:lnTo>
                    <a:lnTo>
                      <a:pt x="599926" y="395634"/>
                    </a:lnTo>
                    <a:lnTo>
                      <a:pt x="649929" y="358386"/>
                    </a:lnTo>
                    <a:lnTo>
                      <a:pt x="695638" y="329212"/>
                    </a:lnTo>
                    <a:lnTo>
                      <a:pt x="741288" y="299171"/>
                    </a:lnTo>
                    <a:lnTo>
                      <a:pt x="790444" y="276081"/>
                    </a:lnTo>
                    <a:lnTo>
                      <a:pt x="807740" y="269750"/>
                    </a:lnTo>
                    <a:lnTo>
                      <a:pt x="809761" y="267692"/>
                    </a:lnTo>
                    <a:lnTo>
                      <a:pt x="807404" y="266319"/>
                    </a:lnTo>
                    <a:lnTo>
                      <a:pt x="802130" y="265404"/>
                    </a:lnTo>
                    <a:lnTo>
                      <a:pt x="796762" y="266646"/>
                    </a:lnTo>
                    <a:lnTo>
                      <a:pt x="757121" y="293033"/>
                    </a:lnTo>
                    <a:lnTo>
                      <a:pt x="709083" y="332306"/>
                    </a:lnTo>
                    <a:lnTo>
                      <a:pt x="664336" y="374324"/>
                    </a:lnTo>
                    <a:lnTo>
                      <a:pt x="615309" y="423191"/>
                    </a:lnTo>
                    <a:lnTo>
                      <a:pt x="583831" y="472789"/>
                    </a:lnTo>
                    <a:lnTo>
                      <a:pt x="561161" y="516504"/>
                    </a:lnTo>
                    <a:lnTo>
                      <a:pt x="546430" y="555074"/>
                    </a:lnTo>
                    <a:lnTo>
                      <a:pt x="543963" y="585619"/>
                    </a:lnTo>
                    <a:lnTo>
                      <a:pt x="546666" y="603907"/>
                    </a:lnTo>
                    <a:lnTo>
                      <a:pt x="551461" y="610821"/>
                    </a:lnTo>
                    <a:lnTo>
                      <a:pt x="566664" y="620971"/>
                    </a:lnTo>
                    <a:lnTo>
                      <a:pt x="591620" y="631891"/>
                    </a:lnTo>
                    <a:lnTo>
                      <a:pt x="625452" y="632143"/>
                    </a:lnTo>
                    <a:lnTo>
                      <a:pt x="671703" y="623008"/>
                    </a:lnTo>
                    <a:lnTo>
                      <a:pt x="711563" y="604333"/>
                    </a:lnTo>
                    <a:lnTo>
                      <a:pt x="757006" y="570663"/>
                    </a:lnTo>
                    <a:lnTo>
                      <a:pt x="806802" y="525630"/>
                    </a:lnTo>
                    <a:lnTo>
                      <a:pt x="843123" y="484838"/>
                    </a:lnTo>
                    <a:lnTo>
                      <a:pt x="870787" y="443378"/>
                    </a:lnTo>
                    <a:lnTo>
                      <a:pt x="890662" y="395060"/>
                    </a:lnTo>
                    <a:lnTo>
                      <a:pt x="902500" y="352092"/>
                    </a:lnTo>
                    <a:lnTo>
                      <a:pt x="902112" y="323440"/>
                    </a:lnTo>
                    <a:lnTo>
                      <a:pt x="892761" y="283149"/>
                    </a:lnTo>
                    <a:lnTo>
                      <a:pt x="884075" y="264868"/>
                    </a:lnTo>
                    <a:lnTo>
                      <a:pt x="871574" y="252422"/>
                    </a:lnTo>
                    <a:lnTo>
                      <a:pt x="864352" y="247807"/>
                    </a:lnTo>
                    <a:lnTo>
                      <a:pt x="832071" y="241312"/>
                    </a:lnTo>
                    <a:lnTo>
                      <a:pt x="787269" y="240043"/>
                    </a:lnTo>
                    <a:lnTo>
                      <a:pt x="768371" y="243241"/>
                    </a:lnTo>
                    <a:lnTo>
                      <a:pt x="746539" y="254669"/>
                    </a:lnTo>
                    <a:lnTo>
                      <a:pt x="711225" y="285988"/>
                    </a:lnTo>
                    <a:lnTo>
                      <a:pt x="694426" y="311363"/>
                    </a:lnTo>
                    <a:lnTo>
                      <a:pt x="690691" y="331723"/>
                    </a:lnTo>
                    <a:lnTo>
                      <a:pt x="695837" y="370545"/>
                    </a:lnTo>
                    <a:lnTo>
                      <a:pt x="707560" y="392070"/>
                    </a:lnTo>
                    <a:lnTo>
                      <a:pt x="719983" y="401848"/>
                    </a:lnTo>
                    <a:lnTo>
                      <a:pt x="750589" y="415669"/>
                    </a:lnTo>
                    <a:lnTo>
                      <a:pt x="795759" y="420662"/>
                    </a:lnTo>
                    <a:lnTo>
                      <a:pt x="841304" y="421648"/>
                    </a:lnTo>
                    <a:lnTo>
                      <a:pt x="885961" y="421843"/>
                    </a:lnTo>
                    <a:lnTo>
                      <a:pt x="930444" y="415230"/>
                    </a:lnTo>
                    <a:lnTo>
                      <a:pt x="974892" y="402539"/>
                    </a:lnTo>
                    <a:lnTo>
                      <a:pt x="1019334" y="378052"/>
                    </a:lnTo>
                    <a:lnTo>
                      <a:pt x="1065819" y="344875"/>
                    </a:lnTo>
                    <a:lnTo>
                      <a:pt x="1113237" y="295628"/>
                    </a:lnTo>
                    <a:lnTo>
                      <a:pt x="1132180" y="267952"/>
                    </a:lnTo>
                    <a:lnTo>
                      <a:pt x="1131598" y="267419"/>
                    </a:lnTo>
                    <a:lnTo>
                      <a:pt x="1129357" y="268915"/>
                    </a:lnTo>
                    <a:lnTo>
                      <a:pt x="1121782" y="284291"/>
                    </a:lnTo>
                    <a:lnTo>
                      <a:pt x="1108171" y="331499"/>
                    </a:lnTo>
                    <a:lnTo>
                      <a:pt x="1092672" y="374924"/>
                    </a:lnTo>
                    <a:lnTo>
                      <a:pt x="1078431" y="414362"/>
                    </a:lnTo>
                    <a:lnTo>
                      <a:pt x="1066703" y="462340"/>
                    </a:lnTo>
                    <a:lnTo>
                      <a:pt x="1059895" y="512177"/>
                    </a:lnTo>
                    <a:lnTo>
                      <a:pt x="1063139" y="548426"/>
                    </a:lnTo>
                    <a:lnTo>
                      <a:pt x="1069972" y="566391"/>
                    </a:lnTo>
                    <a:lnTo>
                      <a:pt x="1074387" y="573774"/>
                    </a:lnTo>
                    <a:lnTo>
                      <a:pt x="1086699" y="584446"/>
                    </a:lnTo>
                    <a:lnTo>
                      <a:pt x="1102355" y="591350"/>
                    </a:lnTo>
                    <a:lnTo>
                      <a:pt x="1131063" y="594310"/>
                    </a:lnTo>
                    <a:lnTo>
                      <a:pt x="1158497" y="588809"/>
                    </a:lnTo>
                    <a:lnTo>
                      <a:pt x="1195538" y="570831"/>
                    </a:lnTo>
                    <a:lnTo>
                      <a:pt x="1221234" y="549449"/>
                    </a:lnTo>
                    <a:lnTo>
                      <a:pt x="1249752" y="506194"/>
                    </a:lnTo>
                    <a:lnTo>
                      <a:pt x="1267639" y="472079"/>
                    </a:lnTo>
                    <a:lnTo>
                      <a:pt x="1280087" y="431942"/>
                    </a:lnTo>
                    <a:lnTo>
                      <a:pt x="1291461" y="388352"/>
                    </a:lnTo>
                    <a:lnTo>
                      <a:pt x="1305405" y="338711"/>
                    </a:lnTo>
                    <a:lnTo>
                      <a:pt x="1319300" y="289871"/>
                    </a:lnTo>
                    <a:lnTo>
                      <a:pt x="1321152" y="287586"/>
                    </a:lnTo>
                    <a:lnTo>
                      <a:pt x="1322387" y="289767"/>
                    </a:lnTo>
                    <a:lnTo>
                      <a:pt x="1322833" y="301139"/>
                    </a:lnTo>
                    <a:lnTo>
                      <a:pt x="1317538" y="347971"/>
                    </a:lnTo>
                    <a:lnTo>
                      <a:pt x="1310998" y="388053"/>
                    </a:lnTo>
                    <a:lnTo>
                      <a:pt x="1308746" y="430672"/>
                    </a:lnTo>
                    <a:lnTo>
                      <a:pt x="1308301" y="474752"/>
                    </a:lnTo>
                    <a:lnTo>
                      <a:pt x="1308213" y="519121"/>
                    </a:lnTo>
                    <a:lnTo>
                      <a:pt x="1308196" y="561077"/>
                    </a:lnTo>
                    <a:lnTo>
                      <a:pt x="1308191" y="588540"/>
                    </a:lnTo>
                  </a:path>
                </a:pathLst>
              </a:custGeom>
              <a:ln w="3015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3933860" y="2536267"/>
                <a:ext cx="58743" cy="1579152"/>
              </a:xfrm>
              <a:custGeom>
                <a:avLst/>
                <a:gdLst/>
                <a:ahLst/>
                <a:cxnLst/>
                <a:rect l="0" t="0" r="0" b="0"/>
                <a:pathLst>
                  <a:path w="58743" h="1579152">
                    <a:moveTo>
                      <a:pt x="58742" y="0"/>
                    </a:moveTo>
                    <a:lnTo>
                      <a:pt x="58742" y="41193"/>
                    </a:lnTo>
                    <a:lnTo>
                      <a:pt x="58742" y="88123"/>
                    </a:lnTo>
                    <a:lnTo>
                      <a:pt x="58742" y="135667"/>
                    </a:lnTo>
                    <a:lnTo>
                      <a:pt x="58742" y="184909"/>
                    </a:lnTo>
                    <a:lnTo>
                      <a:pt x="53016" y="231224"/>
                    </a:lnTo>
                    <a:lnTo>
                      <a:pt x="51182" y="270444"/>
                    </a:lnTo>
                    <a:lnTo>
                      <a:pt x="50639" y="311383"/>
                    </a:lnTo>
                    <a:lnTo>
                      <a:pt x="50477" y="353757"/>
                    </a:lnTo>
                    <a:lnTo>
                      <a:pt x="48578" y="402008"/>
                    </a:lnTo>
                    <a:lnTo>
                      <a:pt x="41572" y="438211"/>
                    </a:lnTo>
                    <a:lnTo>
                      <a:pt x="37225" y="473435"/>
                    </a:lnTo>
                    <a:lnTo>
                      <a:pt x="34366" y="508533"/>
                    </a:lnTo>
                    <a:lnTo>
                      <a:pt x="30010" y="545734"/>
                    </a:lnTo>
                    <a:lnTo>
                      <a:pt x="27457" y="581402"/>
                    </a:lnTo>
                    <a:lnTo>
                      <a:pt x="26322" y="616697"/>
                    </a:lnTo>
                    <a:lnTo>
                      <a:pt x="25818" y="653986"/>
                    </a:lnTo>
                    <a:lnTo>
                      <a:pt x="25594" y="689693"/>
                    </a:lnTo>
                    <a:lnTo>
                      <a:pt x="25494" y="725005"/>
                    </a:lnTo>
                    <a:lnTo>
                      <a:pt x="25450" y="762302"/>
                    </a:lnTo>
                    <a:lnTo>
                      <a:pt x="25430" y="800482"/>
                    </a:lnTo>
                    <a:lnTo>
                      <a:pt x="24496" y="839052"/>
                    </a:lnTo>
                    <a:lnTo>
                      <a:pt x="20994" y="877798"/>
                    </a:lnTo>
                    <a:lnTo>
                      <a:pt x="18821" y="916621"/>
                    </a:lnTo>
                    <a:lnTo>
                      <a:pt x="17855" y="956404"/>
                    </a:lnTo>
                    <a:lnTo>
                      <a:pt x="17425" y="998774"/>
                    </a:lnTo>
                    <a:lnTo>
                      <a:pt x="14766" y="1042294"/>
                    </a:lnTo>
                    <a:lnTo>
                      <a:pt x="11424" y="1086325"/>
                    </a:lnTo>
                    <a:lnTo>
                      <a:pt x="9939" y="1130583"/>
                    </a:lnTo>
                    <a:lnTo>
                      <a:pt x="9278" y="1172473"/>
                    </a:lnTo>
                    <a:lnTo>
                      <a:pt x="8060" y="1213620"/>
                    </a:lnTo>
                    <a:lnTo>
                      <a:pt x="4432" y="1256596"/>
                    </a:lnTo>
                    <a:lnTo>
                      <a:pt x="2202" y="1300385"/>
                    </a:lnTo>
                    <a:lnTo>
                      <a:pt x="1212" y="1344536"/>
                    </a:lnTo>
                    <a:lnTo>
                      <a:pt x="771" y="1388847"/>
                    </a:lnTo>
                    <a:lnTo>
                      <a:pt x="575" y="1430761"/>
                    </a:lnTo>
                    <a:lnTo>
                      <a:pt x="488" y="1471918"/>
                    </a:lnTo>
                    <a:lnTo>
                      <a:pt x="450" y="1514899"/>
                    </a:lnTo>
                    <a:lnTo>
                      <a:pt x="433" y="1558690"/>
                    </a:lnTo>
                    <a:lnTo>
                      <a:pt x="0" y="1579151"/>
                    </a:lnTo>
                  </a:path>
                </a:pathLst>
              </a:custGeom>
              <a:ln w="3015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917614" y="4245205"/>
                <a:ext cx="9696" cy="699143"/>
              </a:xfrm>
              <a:custGeom>
                <a:avLst/>
                <a:gdLst/>
                <a:ahLst/>
                <a:cxnLst/>
                <a:rect l="0" t="0" r="0" b="0"/>
                <a:pathLst>
                  <a:path w="9696" h="699143">
                    <a:moveTo>
                      <a:pt x="9695" y="0"/>
                    </a:moveTo>
                    <a:lnTo>
                      <a:pt x="9107" y="27011"/>
                    </a:lnTo>
                    <a:lnTo>
                      <a:pt x="8678" y="71440"/>
                    </a:lnTo>
                    <a:lnTo>
                      <a:pt x="6018" y="115874"/>
                    </a:lnTo>
                    <a:lnTo>
                      <a:pt x="2675" y="160312"/>
                    </a:lnTo>
                    <a:lnTo>
                      <a:pt x="1189" y="204751"/>
                    </a:lnTo>
                    <a:lnTo>
                      <a:pt x="529" y="249190"/>
                    </a:lnTo>
                    <a:lnTo>
                      <a:pt x="235" y="293630"/>
                    </a:lnTo>
                    <a:lnTo>
                      <a:pt x="105" y="338070"/>
                    </a:lnTo>
                    <a:lnTo>
                      <a:pt x="47" y="380040"/>
                    </a:lnTo>
                    <a:lnTo>
                      <a:pt x="21" y="421222"/>
                    </a:lnTo>
                    <a:lnTo>
                      <a:pt x="10" y="464214"/>
                    </a:lnTo>
                    <a:lnTo>
                      <a:pt x="5" y="505542"/>
                    </a:lnTo>
                    <a:lnTo>
                      <a:pt x="2" y="546438"/>
                    </a:lnTo>
                    <a:lnTo>
                      <a:pt x="1" y="589303"/>
                    </a:lnTo>
                    <a:lnTo>
                      <a:pt x="1" y="625636"/>
                    </a:lnTo>
                    <a:lnTo>
                      <a:pt x="0" y="667179"/>
                    </a:lnTo>
                    <a:lnTo>
                      <a:pt x="0" y="699142"/>
                    </a:lnTo>
                  </a:path>
                </a:pathLst>
              </a:custGeom>
              <a:ln w="301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3" name="Freeform 52"/>
            <p:cNvSpPr/>
            <p:nvPr/>
          </p:nvSpPr>
          <p:spPr>
            <a:xfrm>
              <a:off x="4125924" y="3473410"/>
              <a:ext cx="674926" cy="62730"/>
            </a:xfrm>
            <a:custGeom>
              <a:avLst/>
              <a:gdLst/>
              <a:ahLst/>
              <a:cxnLst/>
              <a:rect l="0" t="0" r="0" b="0"/>
              <a:pathLst>
                <a:path w="674926" h="62730">
                  <a:moveTo>
                    <a:pt x="0" y="4423"/>
                  </a:moveTo>
                  <a:lnTo>
                    <a:pt x="13270" y="0"/>
                  </a:lnTo>
                  <a:lnTo>
                    <a:pt x="59709" y="3201"/>
                  </a:lnTo>
                  <a:lnTo>
                    <a:pt x="108332" y="9989"/>
                  </a:lnTo>
                  <a:lnTo>
                    <a:pt x="157037" y="16815"/>
                  </a:lnTo>
                  <a:lnTo>
                    <a:pt x="206405" y="22995"/>
                  </a:lnTo>
                  <a:lnTo>
                    <a:pt x="255448" y="29501"/>
                  </a:lnTo>
                  <a:lnTo>
                    <a:pt x="299591" y="40908"/>
                  </a:lnTo>
                  <a:lnTo>
                    <a:pt x="344048" y="52000"/>
                  </a:lnTo>
                  <a:lnTo>
                    <a:pt x="391770" y="59827"/>
                  </a:lnTo>
                  <a:lnTo>
                    <a:pt x="433863" y="62174"/>
                  </a:lnTo>
                  <a:lnTo>
                    <a:pt x="482262" y="62638"/>
                  </a:lnTo>
                  <a:lnTo>
                    <a:pt x="529748" y="62729"/>
                  </a:lnTo>
                  <a:lnTo>
                    <a:pt x="572320" y="60278"/>
                  </a:lnTo>
                  <a:lnTo>
                    <a:pt x="612172" y="51153"/>
                  </a:lnTo>
                  <a:lnTo>
                    <a:pt x="659335" y="46754"/>
                  </a:lnTo>
                  <a:lnTo>
                    <a:pt x="674925" y="46087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96969" y="4036108"/>
              <a:ext cx="20645" cy="266638"/>
            </a:xfrm>
            <a:custGeom>
              <a:avLst/>
              <a:gdLst/>
              <a:ahLst/>
              <a:cxnLst/>
              <a:rect l="0" t="0" r="0" b="0"/>
              <a:pathLst>
                <a:path w="20645" h="266638">
                  <a:moveTo>
                    <a:pt x="20644" y="0"/>
                  </a:moveTo>
                  <a:lnTo>
                    <a:pt x="7357" y="43563"/>
                  </a:lnTo>
                  <a:lnTo>
                    <a:pt x="0" y="90627"/>
                  </a:lnTo>
                  <a:lnTo>
                    <a:pt x="2232" y="131435"/>
                  </a:lnTo>
                  <a:lnTo>
                    <a:pt x="3633" y="175157"/>
                  </a:lnTo>
                  <a:lnTo>
                    <a:pt x="3911" y="223879"/>
                  </a:lnTo>
                  <a:lnTo>
                    <a:pt x="3978" y="266637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4347263" y="2880474"/>
              <a:ext cx="953533" cy="1004407"/>
              <a:chOff x="4347263" y="2880474"/>
              <a:chExt cx="953533" cy="1004407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4347263" y="2880474"/>
                <a:ext cx="811882" cy="1004407"/>
              </a:xfrm>
              <a:custGeom>
                <a:avLst/>
                <a:gdLst/>
                <a:ahLst/>
                <a:cxnLst/>
                <a:rect l="0" t="0" r="0" b="0"/>
                <a:pathLst>
                  <a:path w="811882" h="1004407">
                    <a:moveTo>
                      <a:pt x="53628" y="530698"/>
                    </a:moveTo>
                    <a:lnTo>
                      <a:pt x="97678" y="496935"/>
                    </a:lnTo>
                    <a:lnTo>
                      <a:pt x="143026" y="470596"/>
                    </a:lnTo>
                    <a:lnTo>
                      <a:pt x="161281" y="452711"/>
                    </a:lnTo>
                    <a:lnTo>
                      <a:pt x="173688" y="439562"/>
                    </a:lnTo>
                    <a:lnTo>
                      <a:pt x="219745" y="405336"/>
                    </a:lnTo>
                    <a:lnTo>
                      <a:pt x="225477" y="399906"/>
                    </a:lnTo>
                    <a:lnTo>
                      <a:pt x="228373" y="399990"/>
                    </a:lnTo>
                    <a:lnTo>
                      <a:pt x="229378" y="403749"/>
                    </a:lnTo>
                    <a:lnTo>
                      <a:pt x="227099" y="417801"/>
                    </a:lnTo>
                    <a:lnTo>
                      <a:pt x="205459" y="463254"/>
                    </a:lnTo>
                    <a:lnTo>
                      <a:pt x="183986" y="509592"/>
                    </a:lnTo>
                    <a:lnTo>
                      <a:pt x="161914" y="552898"/>
                    </a:lnTo>
                    <a:lnTo>
                      <a:pt x="135097" y="602716"/>
                    </a:lnTo>
                    <a:lnTo>
                      <a:pt x="113574" y="651384"/>
                    </a:lnTo>
                    <a:lnTo>
                      <a:pt x="93210" y="694818"/>
                    </a:lnTo>
                    <a:lnTo>
                      <a:pt x="79312" y="739059"/>
                    </a:lnTo>
                    <a:lnTo>
                      <a:pt x="63228" y="783459"/>
                    </a:lnTo>
                    <a:lnTo>
                      <a:pt x="48872" y="826965"/>
                    </a:lnTo>
                    <a:lnTo>
                      <a:pt x="29868" y="876265"/>
                    </a:lnTo>
                    <a:lnTo>
                      <a:pt x="15536" y="914974"/>
                    </a:lnTo>
                    <a:lnTo>
                      <a:pt x="3791" y="960340"/>
                    </a:lnTo>
                    <a:lnTo>
                      <a:pt x="0" y="979030"/>
                    </a:lnTo>
                    <a:lnTo>
                      <a:pt x="1402" y="996595"/>
                    </a:lnTo>
                    <a:lnTo>
                      <a:pt x="5849" y="1001464"/>
                    </a:lnTo>
                    <a:lnTo>
                      <a:pt x="12517" y="1003785"/>
                    </a:lnTo>
                    <a:lnTo>
                      <a:pt x="20666" y="1004406"/>
                    </a:lnTo>
                    <a:lnTo>
                      <a:pt x="34658" y="1000158"/>
                    </a:lnTo>
                    <a:lnTo>
                      <a:pt x="47975" y="990247"/>
                    </a:lnTo>
                    <a:lnTo>
                      <a:pt x="76686" y="953708"/>
                    </a:lnTo>
                    <a:lnTo>
                      <a:pt x="99493" y="906500"/>
                    </a:lnTo>
                    <a:lnTo>
                      <a:pt x="114554" y="864107"/>
                    </a:lnTo>
                    <a:lnTo>
                      <a:pt x="128597" y="815753"/>
                    </a:lnTo>
                    <a:lnTo>
                      <a:pt x="142505" y="765918"/>
                    </a:lnTo>
                    <a:lnTo>
                      <a:pt x="150839" y="730421"/>
                    </a:lnTo>
                    <a:lnTo>
                      <a:pt x="159173" y="682870"/>
                    </a:lnTo>
                    <a:lnTo>
                      <a:pt x="167505" y="644092"/>
                    </a:lnTo>
                    <a:lnTo>
                      <a:pt x="175838" y="606370"/>
                    </a:lnTo>
                    <a:lnTo>
                      <a:pt x="184170" y="559086"/>
                    </a:lnTo>
                    <a:lnTo>
                      <a:pt x="195280" y="516349"/>
                    </a:lnTo>
                    <a:lnTo>
                      <a:pt x="210093" y="470825"/>
                    </a:lnTo>
                    <a:lnTo>
                      <a:pt x="226872" y="423443"/>
                    </a:lnTo>
                    <a:lnTo>
                      <a:pt x="234318" y="402482"/>
                    </a:lnTo>
                    <a:lnTo>
                      <a:pt x="260173" y="356238"/>
                    </a:lnTo>
                    <a:lnTo>
                      <a:pt x="280550" y="338178"/>
                    </a:lnTo>
                    <a:lnTo>
                      <a:pt x="296134" y="330023"/>
                    </a:lnTo>
                    <a:lnTo>
                      <a:pt x="324946" y="324650"/>
                    </a:lnTo>
                    <a:lnTo>
                      <a:pt x="352514" y="327481"/>
                    </a:lnTo>
                    <a:lnTo>
                      <a:pt x="367311" y="334218"/>
                    </a:lnTo>
                    <a:lnTo>
                      <a:pt x="373849" y="338607"/>
                    </a:lnTo>
                    <a:lnTo>
                      <a:pt x="378208" y="346162"/>
                    </a:lnTo>
                    <a:lnTo>
                      <a:pt x="385204" y="391548"/>
                    </a:lnTo>
                    <a:lnTo>
                      <a:pt x="384309" y="417008"/>
                    </a:lnTo>
                    <a:lnTo>
                      <a:pt x="368647" y="461058"/>
                    </a:lnTo>
                    <a:lnTo>
                      <a:pt x="341348" y="505309"/>
                    </a:lnTo>
                    <a:lnTo>
                      <a:pt x="318180" y="529656"/>
                    </a:lnTo>
                    <a:lnTo>
                      <a:pt x="271278" y="560748"/>
                    </a:lnTo>
                    <a:lnTo>
                      <a:pt x="228742" y="586491"/>
                    </a:lnTo>
                    <a:lnTo>
                      <a:pt x="195306" y="599635"/>
                    </a:lnTo>
                    <a:lnTo>
                      <a:pt x="192520" y="603505"/>
                    </a:lnTo>
                    <a:lnTo>
                      <a:pt x="193440" y="607937"/>
                    </a:lnTo>
                    <a:lnTo>
                      <a:pt x="196831" y="612743"/>
                    </a:lnTo>
                    <a:lnTo>
                      <a:pt x="201869" y="615021"/>
                    </a:lnTo>
                    <a:lnTo>
                      <a:pt x="214873" y="615084"/>
                    </a:lnTo>
                    <a:lnTo>
                      <a:pt x="263057" y="602630"/>
                    </a:lnTo>
                    <a:lnTo>
                      <a:pt x="310058" y="583239"/>
                    </a:lnTo>
                    <a:lnTo>
                      <a:pt x="359086" y="552654"/>
                    </a:lnTo>
                    <a:lnTo>
                      <a:pt x="400588" y="525109"/>
                    </a:lnTo>
                    <a:lnTo>
                      <a:pt x="444858" y="481705"/>
                    </a:lnTo>
                    <a:lnTo>
                      <a:pt x="480211" y="433447"/>
                    </a:lnTo>
                    <a:lnTo>
                      <a:pt x="504561" y="389408"/>
                    </a:lnTo>
                    <a:lnTo>
                      <a:pt x="520008" y="347432"/>
                    </a:lnTo>
                    <a:lnTo>
                      <a:pt x="523843" y="337222"/>
                    </a:lnTo>
                    <a:lnTo>
                      <a:pt x="513105" y="386867"/>
                    </a:lnTo>
                    <a:lnTo>
                      <a:pt x="500436" y="426154"/>
                    </a:lnTo>
                    <a:lnTo>
                      <a:pt x="491333" y="467113"/>
                    </a:lnTo>
                    <a:lnTo>
                      <a:pt x="490076" y="505789"/>
                    </a:lnTo>
                    <a:lnTo>
                      <a:pt x="496344" y="523022"/>
                    </a:lnTo>
                    <a:lnTo>
                      <a:pt x="507770" y="534385"/>
                    </a:lnTo>
                    <a:lnTo>
                      <a:pt x="514706" y="538711"/>
                    </a:lnTo>
                    <a:lnTo>
                      <a:pt x="521182" y="539743"/>
                    </a:lnTo>
                    <a:lnTo>
                      <a:pt x="527350" y="538580"/>
                    </a:lnTo>
                    <a:lnTo>
                      <a:pt x="533314" y="535953"/>
                    </a:lnTo>
                    <a:lnTo>
                      <a:pt x="550555" y="518985"/>
                    </a:lnTo>
                    <a:lnTo>
                      <a:pt x="578540" y="471195"/>
                    </a:lnTo>
                    <a:lnTo>
                      <a:pt x="605417" y="428120"/>
                    </a:lnTo>
                    <a:lnTo>
                      <a:pt x="622523" y="381654"/>
                    </a:lnTo>
                    <a:lnTo>
                      <a:pt x="635623" y="355996"/>
                    </a:lnTo>
                    <a:lnTo>
                      <a:pt x="638826" y="354977"/>
                    </a:lnTo>
                    <a:lnTo>
                      <a:pt x="640961" y="358927"/>
                    </a:lnTo>
                    <a:lnTo>
                      <a:pt x="642408" y="373809"/>
                    </a:lnTo>
                    <a:lnTo>
                      <a:pt x="633384" y="418656"/>
                    </a:lnTo>
                    <a:lnTo>
                      <a:pt x="624718" y="461624"/>
                    </a:lnTo>
                    <a:lnTo>
                      <a:pt x="630001" y="505773"/>
                    </a:lnTo>
                    <a:lnTo>
                      <a:pt x="632300" y="516859"/>
                    </a:lnTo>
                    <a:lnTo>
                      <a:pt x="636611" y="525175"/>
                    </a:lnTo>
                    <a:lnTo>
                      <a:pt x="648807" y="536885"/>
                    </a:lnTo>
                    <a:lnTo>
                      <a:pt x="665954" y="540238"/>
                    </a:lnTo>
                    <a:lnTo>
                      <a:pt x="684068" y="537716"/>
                    </a:lnTo>
                    <a:lnTo>
                      <a:pt x="698291" y="530423"/>
                    </a:lnTo>
                    <a:lnTo>
                      <a:pt x="716708" y="507060"/>
                    </a:lnTo>
                    <a:lnTo>
                      <a:pt x="732868" y="461187"/>
                    </a:lnTo>
                    <a:lnTo>
                      <a:pt x="747834" y="414766"/>
                    </a:lnTo>
                    <a:lnTo>
                      <a:pt x="761865" y="370008"/>
                    </a:lnTo>
                    <a:lnTo>
                      <a:pt x="772991" y="327474"/>
                    </a:lnTo>
                    <a:lnTo>
                      <a:pt x="781327" y="281204"/>
                    </a:lnTo>
                    <a:lnTo>
                      <a:pt x="789660" y="239719"/>
                    </a:lnTo>
                    <a:lnTo>
                      <a:pt x="797993" y="190703"/>
                    </a:lnTo>
                    <a:lnTo>
                      <a:pt x="801079" y="153996"/>
                    </a:lnTo>
                    <a:lnTo>
                      <a:pt x="802451" y="117005"/>
                    </a:lnTo>
                    <a:lnTo>
                      <a:pt x="804149" y="66801"/>
                    </a:lnTo>
                    <a:lnTo>
                      <a:pt x="809178" y="27649"/>
                    </a:lnTo>
                    <a:lnTo>
                      <a:pt x="811080" y="0"/>
                    </a:lnTo>
                    <a:lnTo>
                      <a:pt x="811525" y="5357"/>
                    </a:lnTo>
                    <a:lnTo>
                      <a:pt x="807352" y="42464"/>
                    </a:lnTo>
                    <a:lnTo>
                      <a:pt x="809099" y="81234"/>
                    </a:lnTo>
                    <a:lnTo>
                      <a:pt x="810405" y="128437"/>
                    </a:lnTo>
                    <a:lnTo>
                      <a:pt x="805991" y="167812"/>
                    </a:lnTo>
                    <a:lnTo>
                      <a:pt x="803346" y="208796"/>
                    </a:lnTo>
                    <a:lnTo>
                      <a:pt x="798036" y="250258"/>
                    </a:lnTo>
                    <a:lnTo>
                      <a:pt x="796051" y="290934"/>
                    </a:lnTo>
                    <a:lnTo>
                      <a:pt x="795381" y="338326"/>
                    </a:lnTo>
                    <a:lnTo>
                      <a:pt x="795248" y="383348"/>
                    </a:lnTo>
                    <a:lnTo>
                      <a:pt x="799649" y="425626"/>
                    </a:lnTo>
                    <a:lnTo>
                      <a:pt x="809630" y="471530"/>
                    </a:lnTo>
                    <a:lnTo>
                      <a:pt x="811881" y="480704"/>
                    </a:lnTo>
                  </a:path>
                </a:pathLst>
              </a:custGeom>
              <a:ln w="301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042492" y="3019548"/>
                <a:ext cx="258304" cy="49997"/>
              </a:xfrm>
              <a:custGeom>
                <a:avLst/>
                <a:gdLst/>
                <a:ahLst/>
                <a:cxnLst/>
                <a:rect l="0" t="0" r="0" b="0"/>
                <a:pathLst>
                  <a:path w="258304" h="49997">
                    <a:moveTo>
                      <a:pt x="0" y="49996"/>
                    </a:moveTo>
                    <a:lnTo>
                      <a:pt x="38725" y="34336"/>
                    </a:lnTo>
                    <a:lnTo>
                      <a:pt x="79059" y="27765"/>
                    </a:lnTo>
                    <a:lnTo>
                      <a:pt x="129184" y="21121"/>
                    </a:lnTo>
                    <a:lnTo>
                      <a:pt x="170360" y="13562"/>
                    </a:lnTo>
                    <a:lnTo>
                      <a:pt x="219810" y="3639"/>
                    </a:lnTo>
                    <a:lnTo>
                      <a:pt x="258303" y="0"/>
                    </a:lnTo>
                  </a:path>
                </a:pathLst>
              </a:custGeom>
              <a:ln w="3015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8" name="Freeform 57"/>
            <p:cNvSpPr/>
            <p:nvPr/>
          </p:nvSpPr>
          <p:spPr>
            <a:xfrm>
              <a:off x="5467445" y="2294625"/>
              <a:ext cx="24767" cy="1233204"/>
            </a:xfrm>
            <a:custGeom>
              <a:avLst/>
              <a:gdLst/>
              <a:ahLst/>
              <a:cxnLst/>
              <a:rect l="0" t="0" r="0" b="0"/>
              <a:pathLst>
                <a:path w="24767" h="1233204">
                  <a:moveTo>
                    <a:pt x="16666" y="0"/>
                  </a:moveTo>
                  <a:lnTo>
                    <a:pt x="16666" y="46390"/>
                  </a:lnTo>
                  <a:lnTo>
                    <a:pt x="10939" y="89264"/>
                  </a:lnTo>
                  <a:lnTo>
                    <a:pt x="8848" y="135864"/>
                  </a:lnTo>
                  <a:lnTo>
                    <a:pt x="8435" y="184948"/>
                  </a:lnTo>
                  <a:lnTo>
                    <a:pt x="3940" y="223505"/>
                  </a:lnTo>
                  <a:lnTo>
                    <a:pt x="1167" y="264248"/>
                  </a:lnTo>
                  <a:lnTo>
                    <a:pt x="346" y="305638"/>
                  </a:lnTo>
                  <a:lnTo>
                    <a:pt x="102" y="347219"/>
                  </a:lnTo>
                  <a:lnTo>
                    <a:pt x="30" y="388857"/>
                  </a:lnTo>
                  <a:lnTo>
                    <a:pt x="9" y="430513"/>
                  </a:lnTo>
                  <a:lnTo>
                    <a:pt x="2" y="467749"/>
                  </a:lnTo>
                  <a:lnTo>
                    <a:pt x="1" y="511084"/>
                  </a:lnTo>
                  <a:lnTo>
                    <a:pt x="0" y="554682"/>
                  </a:lnTo>
                  <a:lnTo>
                    <a:pt x="926" y="603307"/>
                  </a:lnTo>
                  <a:lnTo>
                    <a:pt x="11533" y="643087"/>
                  </a:lnTo>
                  <a:lnTo>
                    <a:pt x="19014" y="665406"/>
                  </a:lnTo>
                  <a:lnTo>
                    <a:pt x="23817" y="714984"/>
                  </a:lnTo>
                  <a:lnTo>
                    <a:pt x="24766" y="760713"/>
                  </a:lnTo>
                  <a:lnTo>
                    <a:pt x="18373" y="809943"/>
                  </a:lnTo>
                  <a:lnTo>
                    <a:pt x="17003" y="857446"/>
                  </a:lnTo>
                  <a:lnTo>
                    <a:pt x="12343" y="897714"/>
                  </a:lnTo>
                  <a:lnTo>
                    <a:pt x="9125" y="946141"/>
                  </a:lnTo>
                  <a:lnTo>
                    <a:pt x="8489" y="991368"/>
                  </a:lnTo>
                  <a:lnTo>
                    <a:pt x="8364" y="1035963"/>
                  </a:lnTo>
                  <a:lnTo>
                    <a:pt x="8339" y="1080434"/>
                  </a:lnTo>
                  <a:lnTo>
                    <a:pt x="8334" y="1124879"/>
                  </a:lnTo>
                  <a:lnTo>
                    <a:pt x="2606" y="1174704"/>
                  </a:lnTo>
                  <a:lnTo>
                    <a:pt x="515" y="1212115"/>
                  </a:lnTo>
                  <a:lnTo>
                    <a:pt x="0" y="1233203"/>
                  </a:lnTo>
                </a:path>
              </a:pathLst>
            </a:custGeom>
            <a:ln w="3015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1" name="Group 60"/>
            <p:cNvGrpSpPr/>
            <p:nvPr/>
          </p:nvGrpSpPr>
          <p:grpSpPr>
            <a:xfrm>
              <a:off x="5667422" y="2426085"/>
              <a:ext cx="1908129" cy="1225005"/>
              <a:chOff x="5667422" y="2426085"/>
              <a:chExt cx="1908129" cy="1225005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5667422" y="2426085"/>
                <a:ext cx="1908129" cy="1225005"/>
              </a:xfrm>
              <a:custGeom>
                <a:avLst/>
                <a:gdLst/>
                <a:ahLst/>
                <a:cxnLst/>
                <a:rect l="0" t="0" r="0" b="0"/>
                <a:pathLst>
                  <a:path w="1908129" h="1225005">
                    <a:moveTo>
                      <a:pt x="0" y="818440"/>
                    </a:moveTo>
                    <a:lnTo>
                      <a:pt x="46348" y="772092"/>
                    </a:lnTo>
                    <a:lnTo>
                      <a:pt x="91622" y="726816"/>
                    </a:lnTo>
                    <a:lnTo>
                      <a:pt x="124984" y="684392"/>
                    </a:lnTo>
                    <a:lnTo>
                      <a:pt x="158316" y="635062"/>
                    </a:lnTo>
                    <a:lnTo>
                      <a:pt x="191817" y="586803"/>
                    </a:lnTo>
                    <a:lnTo>
                      <a:pt x="213660" y="540781"/>
                    </a:lnTo>
                    <a:lnTo>
                      <a:pt x="226560" y="501010"/>
                    </a:lnTo>
                    <a:lnTo>
                      <a:pt x="242110" y="462377"/>
                    </a:lnTo>
                    <a:lnTo>
                      <a:pt x="260914" y="425007"/>
                    </a:lnTo>
                    <a:lnTo>
                      <a:pt x="281606" y="384617"/>
                    </a:lnTo>
                    <a:lnTo>
                      <a:pt x="299465" y="345800"/>
                    </a:lnTo>
                    <a:lnTo>
                      <a:pt x="316484" y="308375"/>
                    </a:lnTo>
                    <a:lnTo>
                      <a:pt x="338823" y="258681"/>
                    </a:lnTo>
                    <a:lnTo>
                      <a:pt x="357559" y="208603"/>
                    </a:lnTo>
                    <a:lnTo>
                      <a:pt x="372086" y="161067"/>
                    </a:lnTo>
                    <a:lnTo>
                      <a:pt x="380804" y="122084"/>
                    </a:lnTo>
                    <a:lnTo>
                      <a:pt x="382800" y="74779"/>
                    </a:lnTo>
                    <a:lnTo>
                      <a:pt x="378136" y="54636"/>
                    </a:lnTo>
                    <a:lnTo>
                      <a:pt x="360053" y="19074"/>
                    </a:lnTo>
                    <a:lnTo>
                      <a:pt x="347040" y="7041"/>
                    </a:lnTo>
                    <a:lnTo>
                      <a:pt x="339682" y="2536"/>
                    </a:lnTo>
                    <a:lnTo>
                      <a:pt x="319161" y="0"/>
                    </a:lnTo>
                    <a:lnTo>
                      <a:pt x="297388" y="2884"/>
                    </a:lnTo>
                    <a:lnTo>
                      <a:pt x="281539" y="10339"/>
                    </a:lnTo>
                    <a:lnTo>
                      <a:pt x="250551" y="36864"/>
                    </a:lnTo>
                    <a:lnTo>
                      <a:pt x="237577" y="52598"/>
                    </a:lnTo>
                    <a:lnTo>
                      <a:pt x="220813" y="98635"/>
                    </a:lnTo>
                    <a:lnTo>
                      <a:pt x="211500" y="139575"/>
                    </a:lnTo>
                    <a:lnTo>
                      <a:pt x="203804" y="184624"/>
                    </a:lnTo>
                    <a:lnTo>
                      <a:pt x="198264" y="233962"/>
                    </a:lnTo>
                    <a:lnTo>
                      <a:pt x="192953" y="279369"/>
                    </a:lnTo>
                    <a:lnTo>
                      <a:pt x="186178" y="324000"/>
                    </a:lnTo>
                    <a:lnTo>
                      <a:pt x="181410" y="370947"/>
                    </a:lnTo>
                    <a:lnTo>
                      <a:pt x="176886" y="410878"/>
                    </a:lnTo>
                    <a:lnTo>
                      <a:pt x="173076" y="452028"/>
                    </a:lnTo>
                    <a:lnTo>
                      <a:pt x="171357" y="479682"/>
                    </a:lnTo>
                    <a:lnTo>
                      <a:pt x="178022" y="520351"/>
                    </a:lnTo>
                    <a:lnTo>
                      <a:pt x="175856" y="570209"/>
                    </a:lnTo>
                    <a:lnTo>
                      <a:pt x="170731" y="615513"/>
                    </a:lnTo>
                    <a:lnTo>
                      <a:pt x="166529" y="657861"/>
                    </a:lnTo>
                    <a:lnTo>
                      <a:pt x="161161" y="693605"/>
                    </a:lnTo>
                    <a:lnTo>
                      <a:pt x="159159" y="742155"/>
                    </a:lnTo>
                    <a:lnTo>
                      <a:pt x="157640" y="784830"/>
                    </a:lnTo>
                    <a:lnTo>
                      <a:pt x="151770" y="830009"/>
                    </a:lnTo>
                    <a:lnTo>
                      <a:pt x="149852" y="847653"/>
                    </a:lnTo>
                    <a:lnTo>
                      <a:pt x="148044" y="847174"/>
                    </a:lnTo>
                    <a:lnTo>
                      <a:pt x="145913" y="843151"/>
                    </a:lnTo>
                    <a:lnTo>
                      <a:pt x="142212" y="797439"/>
                    </a:lnTo>
                    <a:lnTo>
                      <a:pt x="141818" y="758828"/>
                    </a:lnTo>
                    <a:lnTo>
                      <a:pt x="141700" y="718069"/>
                    </a:lnTo>
                    <a:lnTo>
                      <a:pt x="144134" y="676675"/>
                    </a:lnTo>
                    <a:lnTo>
                      <a:pt x="150719" y="635092"/>
                    </a:lnTo>
                    <a:lnTo>
                      <a:pt x="158534" y="593453"/>
                    </a:lnTo>
                    <a:lnTo>
                      <a:pt x="161775" y="556736"/>
                    </a:lnTo>
                    <a:lnTo>
                      <a:pt x="161705" y="535478"/>
                    </a:lnTo>
                    <a:lnTo>
                      <a:pt x="176748" y="489049"/>
                    </a:lnTo>
                    <a:lnTo>
                      <a:pt x="203914" y="444920"/>
                    </a:lnTo>
                    <a:lnTo>
                      <a:pt x="226142" y="426212"/>
                    </a:lnTo>
                    <a:lnTo>
                      <a:pt x="242159" y="417906"/>
                    </a:lnTo>
                    <a:lnTo>
                      <a:pt x="258536" y="416065"/>
                    </a:lnTo>
                    <a:lnTo>
                      <a:pt x="274147" y="419259"/>
                    </a:lnTo>
                    <a:lnTo>
                      <a:pt x="299256" y="436398"/>
                    </a:lnTo>
                    <a:lnTo>
                      <a:pt x="305049" y="441536"/>
                    </a:lnTo>
                    <a:lnTo>
                      <a:pt x="317624" y="466461"/>
                    </a:lnTo>
                    <a:lnTo>
                      <a:pt x="330167" y="508061"/>
                    </a:lnTo>
                    <a:lnTo>
                      <a:pt x="336896" y="539972"/>
                    </a:lnTo>
                    <a:lnTo>
                      <a:pt x="335514" y="558580"/>
                    </a:lnTo>
                    <a:lnTo>
                      <a:pt x="325107" y="584670"/>
                    </a:lnTo>
                    <a:lnTo>
                      <a:pt x="310297" y="605568"/>
                    </a:lnTo>
                    <a:lnTo>
                      <a:pt x="289757" y="619064"/>
                    </a:lnTo>
                    <a:lnTo>
                      <a:pt x="256083" y="630993"/>
                    </a:lnTo>
                    <a:lnTo>
                      <a:pt x="221746" y="632975"/>
                    </a:lnTo>
                    <a:lnTo>
                      <a:pt x="202246" y="630158"/>
                    </a:lnTo>
                    <a:lnTo>
                      <a:pt x="186790" y="623351"/>
                    </a:lnTo>
                    <a:lnTo>
                      <a:pt x="180076" y="618944"/>
                    </a:lnTo>
                    <a:lnTo>
                      <a:pt x="176526" y="618783"/>
                    </a:lnTo>
                    <a:lnTo>
                      <a:pt x="175085" y="621453"/>
                    </a:lnTo>
                    <a:lnTo>
                      <a:pt x="175953" y="631826"/>
                    </a:lnTo>
                    <a:lnTo>
                      <a:pt x="189198" y="677230"/>
                    </a:lnTo>
                    <a:lnTo>
                      <a:pt x="206488" y="725896"/>
                    </a:lnTo>
                    <a:lnTo>
                      <a:pt x="247341" y="773857"/>
                    </a:lnTo>
                    <a:lnTo>
                      <a:pt x="276096" y="789539"/>
                    </a:lnTo>
                    <a:lnTo>
                      <a:pt x="301227" y="797738"/>
                    </a:lnTo>
                    <a:lnTo>
                      <a:pt x="330790" y="799653"/>
                    </a:lnTo>
                    <a:lnTo>
                      <a:pt x="374629" y="790020"/>
                    </a:lnTo>
                    <a:lnTo>
                      <a:pt x="395436" y="777718"/>
                    </a:lnTo>
                    <a:lnTo>
                      <a:pt x="430356" y="746064"/>
                    </a:lnTo>
                    <a:lnTo>
                      <a:pt x="446046" y="717321"/>
                    </a:lnTo>
                    <a:lnTo>
                      <a:pt x="463740" y="667431"/>
                    </a:lnTo>
                    <a:lnTo>
                      <a:pt x="477713" y="619606"/>
                    </a:lnTo>
                    <a:lnTo>
                      <a:pt x="487908" y="578705"/>
                    </a:lnTo>
                    <a:lnTo>
                      <a:pt x="489966" y="556969"/>
                    </a:lnTo>
                    <a:lnTo>
                      <a:pt x="485944" y="539902"/>
                    </a:lnTo>
                    <a:lnTo>
                      <a:pt x="479836" y="524293"/>
                    </a:lnTo>
                    <a:lnTo>
                      <a:pt x="471169" y="477759"/>
                    </a:lnTo>
                    <a:lnTo>
                      <a:pt x="459119" y="456516"/>
                    </a:lnTo>
                    <a:lnTo>
                      <a:pt x="453285" y="453097"/>
                    </a:lnTo>
                    <a:lnTo>
                      <a:pt x="439397" y="451766"/>
                    </a:lnTo>
                    <a:lnTo>
                      <a:pt x="432732" y="454558"/>
                    </a:lnTo>
                    <a:lnTo>
                      <a:pt x="414502" y="471759"/>
                    </a:lnTo>
                    <a:lnTo>
                      <a:pt x="403027" y="486600"/>
                    </a:lnTo>
                    <a:lnTo>
                      <a:pt x="399161" y="504924"/>
                    </a:lnTo>
                    <a:lnTo>
                      <a:pt x="399799" y="551285"/>
                    </a:lnTo>
                    <a:lnTo>
                      <a:pt x="398999" y="597442"/>
                    </a:lnTo>
                    <a:lnTo>
                      <a:pt x="392779" y="647308"/>
                    </a:lnTo>
                    <a:lnTo>
                      <a:pt x="398372" y="695332"/>
                    </a:lnTo>
                    <a:lnTo>
                      <a:pt x="401104" y="714656"/>
                    </a:lnTo>
                    <a:lnTo>
                      <a:pt x="408490" y="729417"/>
                    </a:lnTo>
                    <a:lnTo>
                      <a:pt x="427483" y="748137"/>
                    </a:lnTo>
                    <a:lnTo>
                      <a:pt x="445212" y="754790"/>
                    </a:lnTo>
                    <a:lnTo>
                      <a:pt x="464509" y="756821"/>
                    </a:lnTo>
                    <a:lnTo>
                      <a:pt x="482345" y="754638"/>
                    </a:lnTo>
                    <a:lnTo>
                      <a:pt x="508001" y="743780"/>
                    </a:lnTo>
                    <a:lnTo>
                      <a:pt x="553826" y="705506"/>
                    </a:lnTo>
                    <a:lnTo>
                      <a:pt x="588679" y="659718"/>
                    </a:lnTo>
                    <a:lnTo>
                      <a:pt x="614112" y="615939"/>
                    </a:lnTo>
                    <a:lnTo>
                      <a:pt x="629234" y="568305"/>
                    </a:lnTo>
                    <a:lnTo>
                      <a:pt x="634937" y="526223"/>
                    </a:lnTo>
                    <a:lnTo>
                      <a:pt x="644705" y="482249"/>
                    </a:lnTo>
                    <a:lnTo>
                      <a:pt x="655550" y="432175"/>
                    </a:lnTo>
                    <a:lnTo>
                      <a:pt x="662911" y="395176"/>
                    </a:lnTo>
                    <a:lnTo>
                      <a:pt x="666429" y="351706"/>
                    </a:lnTo>
                    <a:lnTo>
                      <a:pt x="671998" y="313623"/>
                    </a:lnTo>
                    <a:lnTo>
                      <a:pt x="676817" y="264690"/>
                    </a:lnTo>
                    <a:lnTo>
                      <a:pt x="681987" y="218882"/>
                    </a:lnTo>
                    <a:lnTo>
                      <a:pt x="682882" y="174484"/>
                    </a:lnTo>
                    <a:lnTo>
                      <a:pt x="683148" y="130571"/>
                    </a:lnTo>
                    <a:lnTo>
                      <a:pt x="683237" y="80913"/>
                    </a:lnTo>
                    <a:lnTo>
                      <a:pt x="680787" y="37911"/>
                    </a:lnTo>
                    <a:lnTo>
                      <a:pt x="678833" y="28671"/>
                    </a:lnTo>
                    <a:lnTo>
                      <a:pt x="677531" y="26215"/>
                    </a:lnTo>
                    <a:lnTo>
                      <a:pt x="676664" y="28280"/>
                    </a:lnTo>
                    <a:lnTo>
                      <a:pt x="669429" y="69049"/>
                    </a:lnTo>
                    <a:lnTo>
                      <a:pt x="666509" y="107355"/>
                    </a:lnTo>
                    <a:lnTo>
                      <a:pt x="661118" y="153475"/>
                    </a:lnTo>
                    <a:lnTo>
                      <a:pt x="658183" y="199544"/>
                    </a:lnTo>
                    <a:lnTo>
                      <a:pt x="651834" y="243870"/>
                    </a:lnTo>
                    <a:lnTo>
                      <a:pt x="644454" y="293372"/>
                    </a:lnTo>
                    <a:lnTo>
                      <a:pt x="637550" y="342193"/>
                    </a:lnTo>
                    <a:lnTo>
                      <a:pt x="627234" y="387450"/>
                    </a:lnTo>
                    <a:lnTo>
                      <a:pt x="618584" y="437129"/>
                    </a:lnTo>
                    <a:lnTo>
                      <a:pt x="613588" y="479865"/>
                    </a:lnTo>
                    <a:lnTo>
                      <a:pt x="620748" y="526783"/>
                    </a:lnTo>
                    <a:lnTo>
                      <a:pt x="623693" y="570415"/>
                    </a:lnTo>
                    <a:lnTo>
                      <a:pt x="624566" y="612660"/>
                    </a:lnTo>
                    <a:lnTo>
                      <a:pt x="625750" y="653569"/>
                    </a:lnTo>
                    <a:lnTo>
                      <a:pt x="633975" y="698571"/>
                    </a:lnTo>
                    <a:lnTo>
                      <a:pt x="644277" y="725830"/>
                    </a:lnTo>
                    <a:lnTo>
                      <a:pt x="654824" y="742099"/>
                    </a:lnTo>
                    <a:lnTo>
                      <a:pt x="676377" y="760742"/>
                    </a:lnTo>
                    <a:lnTo>
                      <a:pt x="692236" y="769033"/>
                    </a:lnTo>
                    <a:lnTo>
                      <a:pt x="708543" y="770867"/>
                    </a:lnTo>
                    <a:lnTo>
                      <a:pt x="725049" y="767670"/>
                    </a:lnTo>
                    <a:lnTo>
                      <a:pt x="741644" y="760077"/>
                    </a:lnTo>
                    <a:lnTo>
                      <a:pt x="762177" y="740968"/>
                    </a:lnTo>
                    <a:lnTo>
                      <a:pt x="791367" y="692395"/>
                    </a:lnTo>
                    <a:lnTo>
                      <a:pt x="813759" y="648804"/>
                    </a:lnTo>
                    <a:lnTo>
                      <a:pt x="841571" y="604968"/>
                    </a:lnTo>
                    <a:lnTo>
                      <a:pt x="884884" y="555922"/>
                    </a:lnTo>
                    <a:lnTo>
                      <a:pt x="908723" y="542735"/>
                    </a:lnTo>
                    <a:lnTo>
                      <a:pt x="937801" y="537388"/>
                    </a:lnTo>
                    <a:lnTo>
                      <a:pt x="965447" y="540227"/>
                    </a:lnTo>
                    <a:lnTo>
                      <a:pt x="967671" y="539456"/>
                    </a:lnTo>
                    <a:lnTo>
                      <a:pt x="965449" y="537090"/>
                    </a:lnTo>
                    <a:lnTo>
                      <a:pt x="960266" y="533661"/>
                    </a:lnTo>
                    <a:lnTo>
                      <a:pt x="947099" y="532321"/>
                    </a:lnTo>
                    <a:lnTo>
                      <a:pt x="932915" y="535736"/>
                    </a:lnTo>
                    <a:lnTo>
                      <a:pt x="891615" y="558651"/>
                    </a:lnTo>
                    <a:lnTo>
                      <a:pt x="855711" y="602397"/>
                    </a:lnTo>
                    <a:lnTo>
                      <a:pt x="832144" y="643537"/>
                    </a:lnTo>
                    <a:lnTo>
                      <a:pt x="827054" y="672902"/>
                    </a:lnTo>
                    <a:lnTo>
                      <a:pt x="829969" y="705057"/>
                    </a:lnTo>
                    <a:lnTo>
                      <a:pt x="841121" y="733616"/>
                    </a:lnTo>
                    <a:lnTo>
                      <a:pt x="853409" y="746176"/>
                    </a:lnTo>
                    <a:lnTo>
                      <a:pt x="860574" y="750821"/>
                    </a:lnTo>
                    <a:lnTo>
                      <a:pt x="892776" y="757360"/>
                    </a:lnTo>
                    <a:lnTo>
                      <a:pt x="931635" y="754873"/>
                    </a:lnTo>
                    <a:lnTo>
                      <a:pt x="979586" y="744813"/>
                    </a:lnTo>
                    <a:lnTo>
                      <a:pt x="1019782" y="725955"/>
                    </a:lnTo>
                    <a:lnTo>
                      <a:pt x="1062709" y="690911"/>
                    </a:lnTo>
                    <a:lnTo>
                      <a:pt x="1107145" y="652299"/>
                    </a:lnTo>
                    <a:lnTo>
                      <a:pt x="1147036" y="608512"/>
                    </a:lnTo>
                    <a:lnTo>
                      <a:pt x="1180423" y="564415"/>
                    </a:lnTo>
                    <a:lnTo>
                      <a:pt x="1202647" y="517157"/>
                    </a:lnTo>
                    <a:lnTo>
                      <a:pt x="1225999" y="469401"/>
                    </a:lnTo>
                    <a:lnTo>
                      <a:pt x="1243785" y="426936"/>
                    </a:lnTo>
                    <a:lnTo>
                      <a:pt x="1262952" y="383316"/>
                    </a:lnTo>
                    <a:lnTo>
                      <a:pt x="1269997" y="347781"/>
                    </a:lnTo>
                    <a:lnTo>
                      <a:pt x="1265021" y="304595"/>
                    </a:lnTo>
                    <a:lnTo>
                      <a:pt x="1259379" y="287318"/>
                    </a:lnTo>
                    <a:lnTo>
                      <a:pt x="1235402" y="255260"/>
                    </a:lnTo>
                    <a:lnTo>
                      <a:pt x="1229113" y="252266"/>
                    </a:lnTo>
                    <a:lnTo>
                      <a:pt x="1214719" y="251408"/>
                    </a:lnTo>
                    <a:lnTo>
                      <a:pt x="1199064" y="259051"/>
                    </a:lnTo>
                    <a:lnTo>
                      <a:pt x="1170805" y="282165"/>
                    </a:lnTo>
                    <a:lnTo>
                      <a:pt x="1141739" y="328259"/>
                    </a:lnTo>
                    <a:lnTo>
                      <a:pt x="1120447" y="376837"/>
                    </a:lnTo>
                    <a:lnTo>
                      <a:pt x="1105584" y="425536"/>
                    </a:lnTo>
                    <a:lnTo>
                      <a:pt x="1094356" y="473196"/>
                    </a:lnTo>
                    <a:lnTo>
                      <a:pt x="1087854" y="511640"/>
                    </a:lnTo>
                    <a:lnTo>
                      <a:pt x="1086457" y="559234"/>
                    </a:lnTo>
                    <a:lnTo>
                      <a:pt x="1077205" y="607516"/>
                    </a:lnTo>
                    <a:lnTo>
                      <a:pt x="1069193" y="652560"/>
                    </a:lnTo>
                    <a:lnTo>
                      <a:pt x="1060957" y="694709"/>
                    </a:lnTo>
                    <a:lnTo>
                      <a:pt x="1053578" y="731990"/>
                    </a:lnTo>
                    <a:lnTo>
                      <a:pt x="1050980" y="763610"/>
                    </a:lnTo>
                    <a:lnTo>
                      <a:pt x="1050616" y="763370"/>
                    </a:lnTo>
                    <a:lnTo>
                      <a:pt x="1051136" y="754154"/>
                    </a:lnTo>
                    <a:lnTo>
                      <a:pt x="1061527" y="717666"/>
                    </a:lnTo>
                    <a:lnTo>
                      <a:pt x="1088957" y="668563"/>
                    </a:lnTo>
                    <a:lnTo>
                      <a:pt x="1125053" y="620367"/>
                    </a:lnTo>
                    <a:lnTo>
                      <a:pt x="1153602" y="591863"/>
                    </a:lnTo>
                    <a:lnTo>
                      <a:pt x="1168197" y="584111"/>
                    </a:lnTo>
                    <a:lnTo>
                      <a:pt x="1183942" y="582517"/>
                    </a:lnTo>
                    <a:lnTo>
                      <a:pt x="1200199" y="585821"/>
                    </a:lnTo>
                    <a:lnTo>
                      <a:pt x="1216681" y="593461"/>
                    </a:lnTo>
                    <a:lnTo>
                      <a:pt x="1237153" y="612597"/>
                    </a:lnTo>
                    <a:lnTo>
                      <a:pt x="1244216" y="630359"/>
                    </a:lnTo>
                    <a:lnTo>
                      <a:pt x="1248749" y="671937"/>
                    </a:lnTo>
                    <a:lnTo>
                      <a:pt x="1240654" y="720280"/>
                    </a:lnTo>
                    <a:lnTo>
                      <a:pt x="1234672" y="763252"/>
                    </a:lnTo>
                    <a:lnTo>
                      <a:pt x="1238060" y="791904"/>
                    </a:lnTo>
                    <a:lnTo>
                      <a:pt x="1247396" y="806954"/>
                    </a:lnTo>
                    <a:lnTo>
                      <a:pt x="1253774" y="813560"/>
                    </a:lnTo>
                    <a:lnTo>
                      <a:pt x="1260803" y="817038"/>
                    </a:lnTo>
                    <a:lnTo>
                      <a:pt x="1276021" y="818434"/>
                    </a:lnTo>
                    <a:lnTo>
                      <a:pt x="1300203" y="814015"/>
                    </a:lnTo>
                    <a:lnTo>
                      <a:pt x="1320536" y="802418"/>
                    </a:lnTo>
                    <a:lnTo>
                      <a:pt x="1330034" y="790025"/>
                    </a:lnTo>
                    <a:lnTo>
                      <a:pt x="1356172" y="743148"/>
                    </a:lnTo>
                    <a:lnTo>
                      <a:pt x="1377536" y="700820"/>
                    </a:lnTo>
                    <a:lnTo>
                      <a:pt x="1398339" y="652944"/>
                    </a:lnTo>
                    <a:lnTo>
                      <a:pt x="1415950" y="610280"/>
                    </a:lnTo>
                    <a:lnTo>
                      <a:pt x="1419967" y="599086"/>
                    </a:lnTo>
                    <a:lnTo>
                      <a:pt x="1407733" y="645494"/>
                    </a:lnTo>
                    <a:lnTo>
                      <a:pt x="1392560" y="688300"/>
                    </a:lnTo>
                    <a:lnTo>
                      <a:pt x="1379310" y="738144"/>
                    </a:lnTo>
                    <a:lnTo>
                      <a:pt x="1377099" y="772325"/>
                    </a:lnTo>
                    <a:lnTo>
                      <a:pt x="1379863" y="791464"/>
                    </a:lnTo>
                    <a:lnTo>
                      <a:pt x="1383748" y="798604"/>
                    </a:lnTo>
                    <a:lnTo>
                      <a:pt x="1395470" y="809007"/>
                    </a:lnTo>
                    <a:lnTo>
                      <a:pt x="1402485" y="810299"/>
                    </a:lnTo>
                    <a:lnTo>
                      <a:pt x="1417685" y="806798"/>
                    </a:lnTo>
                    <a:lnTo>
                      <a:pt x="1455862" y="777713"/>
                    </a:lnTo>
                    <a:lnTo>
                      <a:pt x="1491303" y="734466"/>
                    </a:lnTo>
                    <a:lnTo>
                      <a:pt x="1522349" y="685064"/>
                    </a:lnTo>
                    <a:lnTo>
                      <a:pt x="1538396" y="642525"/>
                    </a:lnTo>
                    <a:lnTo>
                      <a:pt x="1545107" y="618287"/>
                    </a:lnTo>
                    <a:lnTo>
                      <a:pt x="1544830" y="618345"/>
                    </a:lnTo>
                    <a:lnTo>
                      <a:pt x="1530098" y="665515"/>
                    </a:lnTo>
                    <a:lnTo>
                      <a:pt x="1525875" y="713583"/>
                    </a:lnTo>
                    <a:lnTo>
                      <a:pt x="1527510" y="757231"/>
                    </a:lnTo>
                    <a:lnTo>
                      <a:pt x="1529396" y="766524"/>
                    </a:lnTo>
                    <a:lnTo>
                      <a:pt x="1533431" y="773645"/>
                    </a:lnTo>
                    <a:lnTo>
                      <a:pt x="1545321" y="784026"/>
                    </a:lnTo>
                    <a:lnTo>
                      <a:pt x="1552380" y="786239"/>
                    </a:lnTo>
                    <a:lnTo>
                      <a:pt x="1567630" y="786229"/>
                    </a:lnTo>
                    <a:lnTo>
                      <a:pt x="1581197" y="780670"/>
                    </a:lnTo>
                    <a:lnTo>
                      <a:pt x="1625384" y="742326"/>
                    </a:lnTo>
                    <a:lnTo>
                      <a:pt x="1674869" y="693355"/>
                    </a:lnTo>
                    <a:lnTo>
                      <a:pt x="1708159" y="664527"/>
                    </a:lnTo>
                    <a:lnTo>
                      <a:pt x="1733149" y="651141"/>
                    </a:lnTo>
                    <a:lnTo>
                      <a:pt x="1749813" y="649342"/>
                    </a:lnTo>
                    <a:lnTo>
                      <a:pt x="1758145" y="650158"/>
                    </a:lnTo>
                    <a:lnTo>
                      <a:pt x="1761848" y="654406"/>
                    </a:lnTo>
                    <a:lnTo>
                      <a:pt x="1762465" y="660940"/>
                    </a:lnTo>
                    <a:lnTo>
                      <a:pt x="1758213" y="676226"/>
                    </a:lnTo>
                    <a:lnTo>
                      <a:pt x="1735202" y="706900"/>
                    </a:lnTo>
                    <a:lnTo>
                      <a:pt x="1693684" y="749478"/>
                    </a:lnTo>
                    <a:lnTo>
                      <a:pt x="1646106" y="794399"/>
                    </a:lnTo>
                    <a:lnTo>
                      <a:pt x="1599502" y="843521"/>
                    </a:lnTo>
                    <a:lnTo>
                      <a:pt x="1558123" y="891705"/>
                    </a:lnTo>
                    <a:lnTo>
                      <a:pt x="1517424" y="941519"/>
                    </a:lnTo>
                    <a:lnTo>
                      <a:pt x="1489768" y="985261"/>
                    </a:lnTo>
                    <a:lnTo>
                      <a:pt x="1462256" y="1033986"/>
                    </a:lnTo>
                    <a:lnTo>
                      <a:pt x="1439917" y="1075809"/>
                    </a:lnTo>
                    <a:lnTo>
                      <a:pt x="1418167" y="1125337"/>
                    </a:lnTo>
                    <a:lnTo>
                      <a:pt x="1400433" y="1173156"/>
                    </a:lnTo>
                    <a:lnTo>
                      <a:pt x="1396405" y="1196438"/>
                    </a:lnTo>
                    <a:lnTo>
                      <a:pt x="1397701" y="1216045"/>
                    </a:lnTo>
                    <a:lnTo>
                      <a:pt x="1403047" y="1221458"/>
                    </a:lnTo>
                    <a:lnTo>
                      <a:pt x="1411238" y="1224141"/>
                    </a:lnTo>
                    <a:lnTo>
                      <a:pt x="1421329" y="1225004"/>
                    </a:lnTo>
                    <a:lnTo>
                      <a:pt x="1439948" y="1218556"/>
                    </a:lnTo>
                    <a:lnTo>
                      <a:pt x="1456556" y="1206432"/>
                    </a:lnTo>
                    <a:lnTo>
                      <a:pt x="1492573" y="1159078"/>
                    </a:lnTo>
                    <a:lnTo>
                      <a:pt x="1518395" y="1114132"/>
                    </a:lnTo>
                    <a:lnTo>
                      <a:pt x="1546939" y="1068947"/>
                    </a:lnTo>
                    <a:lnTo>
                      <a:pt x="1568220" y="1024353"/>
                    </a:lnTo>
                    <a:lnTo>
                      <a:pt x="1593574" y="976612"/>
                    </a:lnTo>
                    <a:lnTo>
                      <a:pt x="1609943" y="934517"/>
                    </a:lnTo>
                    <a:lnTo>
                      <a:pt x="1636170" y="885195"/>
                    </a:lnTo>
                    <a:lnTo>
                      <a:pt x="1663741" y="836397"/>
                    </a:lnTo>
                    <a:lnTo>
                      <a:pt x="1689020" y="791144"/>
                    </a:lnTo>
                    <a:lnTo>
                      <a:pt x="1701556" y="764369"/>
                    </a:lnTo>
                    <a:lnTo>
                      <a:pt x="1738804" y="714303"/>
                    </a:lnTo>
                    <a:lnTo>
                      <a:pt x="1776464" y="670842"/>
                    </a:lnTo>
                    <a:lnTo>
                      <a:pt x="1804720" y="648589"/>
                    </a:lnTo>
                    <a:lnTo>
                      <a:pt x="1825753" y="641109"/>
                    </a:lnTo>
                    <a:lnTo>
                      <a:pt x="1836547" y="639115"/>
                    </a:lnTo>
                    <a:lnTo>
                      <a:pt x="1845594" y="640563"/>
                    </a:lnTo>
                    <a:lnTo>
                      <a:pt x="1860585" y="649578"/>
                    </a:lnTo>
                    <a:lnTo>
                      <a:pt x="1879434" y="665845"/>
                    </a:lnTo>
                    <a:lnTo>
                      <a:pt x="1886116" y="684269"/>
                    </a:lnTo>
                    <a:lnTo>
                      <a:pt x="1887235" y="706962"/>
                    </a:lnTo>
                    <a:lnTo>
                      <a:pt x="1881560" y="729392"/>
                    </a:lnTo>
                    <a:lnTo>
                      <a:pt x="1863532" y="758417"/>
                    </a:lnTo>
                    <a:lnTo>
                      <a:pt x="1825904" y="786455"/>
                    </a:lnTo>
                    <a:lnTo>
                      <a:pt x="1782810" y="807356"/>
                    </a:lnTo>
                    <a:lnTo>
                      <a:pt x="1733275" y="822707"/>
                    </a:lnTo>
                    <a:lnTo>
                      <a:pt x="1712527" y="824965"/>
                    </a:lnTo>
                    <a:lnTo>
                      <a:pt x="1709216" y="826493"/>
                    </a:lnTo>
                    <a:lnTo>
                      <a:pt x="1710712" y="828438"/>
                    </a:lnTo>
                    <a:lnTo>
                      <a:pt x="1715413" y="830660"/>
                    </a:lnTo>
                    <a:lnTo>
                      <a:pt x="1757144" y="834227"/>
                    </a:lnTo>
                    <a:lnTo>
                      <a:pt x="1802904" y="834845"/>
                    </a:lnTo>
                    <a:lnTo>
                      <a:pt x="1838526" y="834989"/>
                    </a:lnTo>
                    <a:lnTo>
                      <a:pt x="1881744" y="830647"/>
                    </a:lnTo>
                    <a:lnTo>
                      <a:pt x="1908128" y="826772"/>
                    </a:lnTo>
                  </a:path>
                </a:pathLst>
              </a:custGeom>
              <a:ln w="301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6150700" y="2636255"/>
                <a:ext cx="399960" cy="58329"/>
              </a:xfrm>
              <a:custGeom>
                <a:avLst/>
                <a:gdLst/>
                <a:ahLst/>
                <a:cxnLst/>
                <a:rect l="0" t="0" r="0" b="0"/>
                <a:pathLst>
                  <a:path w="399960" h="58329">
                    <a:moveTo>
                      <a:pt x="0" y="58328"/>
                    </a:moveTo>
                    <a:lnTo>
                      <a:pt x="43640" y="46730"/>
                    </a:lnTo>
                    <a:lnTo>
                      <a:pt x="90803" y="43164"/>
                    </a:lnTo>
                    <a:lnTo>
                      <a:pt x="132552" y="37684"/>
                    </a:lnTo>
                    <a:lnTo>
                      <a:pt x="179836" y="33264"/>
                    </a:lnTo>
                    <a:lnTo>
                      <a:pt x="224838" y="26905"/>
                    </a:lnTo>
                    <a:lnTo>
                      <a:pt x="269389" y="20951"/>
                    </a:lnTo>
                    <a:lnTo>
                      <a:pt x="313851" y="11785"/>
                    </a:lnTo>
                    <a:lnTo>
                      <a:pt x="355826" y="6546"/>
                    </a:lnTo>
                    <a:lnTo>
                      <a:pt x="399959" y="0"/>
                    </a:lnTo>
                  </a:path>
                </a:pathLst>
              </a:custGeom>
              <a:ln w="30153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2" name="Freeform 61"/>
            <p:cNvSpPr/>
            <p:nvPr/>
          </p:nvSpPr>
          <p:spPr>
            <a:xfrm>
              <a:off x="5792406" y="3369511"/>
              <a:ext cx="1" cy="11952"/>
            </a:xfrm>
            <a:custGeom>
              <a:avLst/>
              <a:gdLst/>
              <a:ahLst/>
              <a:cxnLst/>
              <a:rect l="0" t="0" r="0" b="0"/>
              <a:pathLst>
                <a:path w="1" h="11952">
                  <a:moveTo>
                    <a:pt x="0" y="0"/>
                  </a:moveTo>
                  <a:lnTo>
                    <a:pt x="0" y="11951"/>
                  </a:lnTo>
                </a:path>
              </a:pathLst>
            </a:custGeom>
            <a:ln w="30117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34094" y="3402841"/>
              <a:ext cx="341629" cy="29798"/>
            </a:xfrm>
            <a:custGeom>
              <a:avLst/>
              <a:gdLst/>
              <a:ahLst/>
              <a:cxnLst/>
              <a:rect l="0" t="0" r="0" b="0"/>
              <a:pathLst>
                <a:path w="341629" h="29798">
                  <a:moveTo>
                    <a:pt x="0" y="24997"/>
                  </a:moveTo>
                  <a:lnTo>
                    <a:pt x="33787" y="27466"/>
                  </a:lnTo>
                  <a:lnTo>
                    <a:pt x="50198" y="29797"/>
                  </a:lnTo>
                  <a:lnTo>
                    <a:pt x="96107" y="21389"/>
                  </a:lnTo>
                  <a:lnTo>
                    <a:pt x="139203" y="17598"/>
                  </a:lnTo>
                  <a:lnTo>
                    <a:pt x="183378" y="16849"/>
                  </a:lnTo>
                  <a:lnTo>
                    <a:pt x="227765" y="16701"/>
                  </a:lnTo>
                  <a:lnTo>
                    <a:pt x="274239" y="7605"/>
                  </a:lnTo>
                  <a:lnTo>
                    <a:pt x="320409" y="1002"/>
                  </a:lnTo>
                  <a:lnTo>
                    <a:pt x="341628" y="0"/>
                  </a:lnTo>
                </a:path>
              </a:pathLst>
            </a:custGeom>
            <a:ln w="30152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4" name="Group 73"/>
            <p:cNvGrpSpPr/>
            <p:nvPr/>
          </p:nvGrpSpPr>
          <p:grpSpPr>
            <a:xfrm>
              <a:off x="4667216" y="3562199"/>
              <a:ext cx="2674706" cy="2499730"/>
              <a:chOff x="4667216" y="3562199"/>
              <a:chExt cx="2674706" cy="2499730"/>
            </a:xfrm>
          </p:grpSpPr>
          <p:sp>
            <p:nvSpPr>
              <p:cNvPr id="64" name="Freeform 63"/>
              <p:cNvSpPr/>
              <p:nvPr/>
            </p:nvSpPr>
            <p:spPr>
              <a:xfrm>
                <a:off x="4667216" y="3562199"/>
                <a:ext cx="316633" cy="1024888"/>
              </a:xfrm>
              <a:custGeom>
                <a:avLst/>
                <a:gdLst/>
                <a:ahLst/>
                <a:cxnLst/>
                <a:rect l="0" t="0" r="0" b="0"/>
                <a:pathLst>
                  <a:path w="316633" h="1024888">
                    <a:moveTo>
                      <a:pt x="0" y="0"/>
                    </a:moveTo>
                    <a:lnTo>
                      <a:pt x="11598" y="46390"/>
                    </a:lnTo>
                    <a:lnTo>
                      <a:pt x="28043" y="88339"/>
                    </a:lnTo>
                    <a:lnTo>
                      <a:pt x="48533" y="137305"/>
                    </a:lnTo>
                    <a:lnTo>
                      <a:pt x="63970" y="186501"/>
                    </a:lnTo>
                    <a:lnTo>
                      <a:pt x="81421" y="230371"/>
                    </a:lnTo>
                    <a:lnTo>
                      <a:pt x="98481" y="274904"/>
                    </a:lnTo>
                    <a:lnTo>
                      <a:pt x="116089" y="323858"/>
                    </a:lnTo>
                    <a:lnTo>
                      <a:pt x="130467" y="366481"/>
                    </a:lnTo>
                    <a:lnTo>
                      <a:pt x="147200" y="416608"/>
                    </a:lnTo>
                    <a:lnTo>
                      <a:pt x="161093" y="458281"/>
                    </a:lnTo>
                    <a:lnTo>
                      <a:pt x="174980" y="506540"/>
                    </a:lnTo>
                    <a:lnTo>
                      <a:pt x="188868" y="550636"/>
                    </a:lnTo>
                    <a:lnTo>
                      <a:pt x="202755" y="598745"/>
                    </a:lnTo>
                    <a:lnTo>
                      <a:pt x="216643" y="648035"/>
                    </a:lnTo>
                    <a:lnTo>
                      <a:pt x="230530" y="692267"/>
                    </a:lnTo>
                    <a:lnTo>
                      <a:pt x="248841" y="740394"/>
                    </a:lnTo>
                    <a:lnTo>
                      <a:pt x="266122" y="783090"/>
                    </a:lnTo>
                    <a:lnTo>
                      <a:pt x="280457" y="827666"/>
                    </a:lnTo>
                    <a:lnTo>
                      <a:pt x="288837" y="867080"/>
                    </a:lnTo>
                    <a:lnTo>
                      <a:pt x="299963" y="911626"/>
                    </a:lnTo>
                    <a:lnTo>
                      <a:pt x="308298" y="950901"/>
                    </a:lnTo>
                    <a:lnTo>
                      <a:pt x="314163" y="989386"/>
                    </a:lnTo>
                    <a:lnTo>
                      <a:pt x="316632" y="1024887"/>
                    </a:lnTo>
                  </a:path>
                </a:pathLst>
              </a:custGeom>
              <a:ln w="3015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787117" y="3687052"/>
                <a:ext cx="338502" cy="566737"/>
              </a:xfrm>
              <a:custGeom>
                <a:avLst/>
                <a:gdLst/>
                <a:ahLst/>
                <a:cxnLst/>
                <a:rect l="0" t="0" r="0" b="0"/>
                <a:pathLst>
                  <a:path w="338502" h="566737">
                    <a:moveTo>
                      <a:pt x="155069" y="33460"/>
                    </a:moveTo>
                    <a:lnTo>
                      <a:pt x="141799" y="29037"/>
                    </a:lnTo>
                    <a:lnTo>
                      <a:pt x="100053" y="32552"/>
                    </a:lnTo>
                    <a:lnTo>
                      <a:pt x="57654" y="42162"/>
                    </a:lnTo>
                    <a:lnTo>
                      <a:pt x="40486" y="48437"/>
                    </a:lnTo>
                    <a:lnTo>
                      <a:pt x="20410" y="63307"/>
                    </a:lnTo>
                    <a:lnTo>
                      <a:pt x="8502" y="77277"/>
                    </a:lnTo>
                    <a:lnTo>
                      <a:pt x="1975" y="95214"/>
                    </a:lnTo>
                    <a:lnTo>
                      <a:pt x="0" y="114604"/>
                    </a:lnTo>
                    <a:lnTo>
                      <a:pt x="2208" y="132480"/>
                    </a:lnTo>
                    <a:lnTo>
                      <a:pt x="11214" y="147215"/>
                    </a:lnTo>
                    <a:lnTo>
                      <a:pt x="41828" y="176581"/>
                    </a:lnTo>
                    <a:lnTo>
                      <a:pt x="56597" y="184406"/>
                    </a:lnTo>
                    <a:lnTo>
                      <a:pt x="89374" y="189592"/>
                    </a:lnTo>
                    <a:lnTo>
                      <a:pt x="119556" y="186706"/>
                    </a:lnTo>
                    <a:lnTo>
                      <a:pt x="146090" y="175563"/>
                    </a:lnTo>
                    <a:lnTo>
                      <a:pt x="185077" y="144355"/>
                    </a:lnTo>
                    <a:lnTo>
                      <a:pt x="197701" y="123410"/>
                    </a:lnTo>
                    <a:lnTo>
                      <a:pt x="207306" y="99614"/>
                    </a:lnTo>
                    <a:lnTo>
                      <a:pt x="208220" y="83230"/>
                    </a:lnTo>
                    <a:lnTo>
                      <a:pt x="201264" y="50081"/>
                    </a:lnTo>
                    <a:lnTo>
                      <a:pt x="184322" y="17712"/>
                    </a:lnTo>
                    <a:lnTo>
                      <a:pt x="173934" y="4550"/>
                    </a:lnTo>
                    <a:lnTo>
                      <a:pt x="167646" y="1225"/>
                    </a:lnTo>
                    <a:lnTo>
                      <a:pt x="153252" y="0"/>
                    </a:lnTo>
                    <a:lnTo>
                      <a:pt x="140066" y="5010"/>
                    </a:lnTo>
                    <a:lnTo>
                      <a:pt x="133957" y="8938"/>
                    </a:lnTo>
                    <a:lnTo>
                      <a:pt x="130811" y="15260"/>
                    </a:lnTo>
                    <a:lnTo>
                      <a:pt x="129783" y="32161"/>
                    </a:lnTo>
                    <a:lnTo>
                      <a:pt x="134881" y="47078"/>
                    </a:lnTo>
                    <a:lnTo>
                      <a:pt x="153241" y="71743"/>
                    </a:lnTo>
                    <a:lnTo>
                      <a:pt x="191724" y="100040"/>
                    </a:lnTo>
                    <a:lnTo>
                      <a:pt x="210245" y="112120"/>
                    </a:lnTo>
                    <a:lnTo>
                      <a:pt x="254711" y="160398"/>
                    </a:lnTo>
                    <a:lnTo>
                      <a:pt x="260381" y="168080"/>
                    </a:lnTo>
                    <a:lnTo>
                      <a:pt x="266683" y="186491"/>
                    </a:lnTo>
                    <a:lnTo>
                      <a:pt x="268557" y="206092"/>
                    </a:lnTo>
                    <a:lnTo>
                      <a:pt x="266304" y="224062"/>
                    </a:lnTo>
                    <a:lnTo>
                      <a:pt x="259747" y="238838"/>
                    </a:lnTo>
                    <a:lnTo>
                      <a:pt x="240451" y="263411"/>
                    </a:lnTo>
                    <a:lnTo>
                      <a:pt x="219870" y="280484"/>
                    </a:lnTo>
                    <a:lnTo>
                      <a:pt x="173227" y="299344"/>
                    </a:lnTo>
                    <a:lnTo>
                      <a:pt x="130269" y="313886"/>
                    </a:lnTo>
                    <a:lnTo>
                      <a:pt x="113495" y="319496"/>
                    </a:lnTo>
                    <a:lnTo>
                      <a:pt x="110688" y="322288"/>
                    </a:lnTo>
                    <a:lnTo>
                      <a:pt x="111594" y="325075"/>
                    </a:lnTo>
                    <a:lnTo>
                      <a:pt x="114976" y="327859"/>
                    </a:lnTo>
                    <a:lnTo>
                      <a:pt x="128609" y="328484"/>
                    </a:lnTo>
                    <a:lnTo>
                      <a:pt x="171959" y="325764"/>
                    </a:lnTo>
                    <a:lnTo>
                      <a:pt x="212720" y="330953"/>
                    </a:lnTo>
                    <a:lnTo>
                      <a:pt x="262021" y="337525"/>
                    </a:lnTo>
                    <a:lnTo>
                      <a:pt x="304872" y="350266"/>
                    </a:lnTo>
                    <a:lnTo>
                      <a:pt x="320712" y="356650"/>
                    </a:lnTo>
                    <a:lnTo>
                      <a:pt x="333923" y="365660"/>
                    </a:lnTo>
                    <a:lnTo>
                      <a:pt x="337261" y="371580"/>
                    </a:lnTo>
                    <a:lnTo>
                      <a:pt x="338501" y="385566"/>
                    </a:lnTo>
                    <a:lnTo>
                      <a:pt x="333497" y="398571"/>
                    </a:lnTo>
                    <a:lnTo>
                      <a:pt x="315197" y="422007"/>
                    </a:lnTo>
                    <a:lnTo>
                      <a:pt x="290365" y="438882"/>
                    </a:lnTo>
                    <a:lnTo>
                      <a:pt x="242860" y="460139"/>
                    </a:lnTo>
                    <a:lnTo>
                      <a:pt x="211207" y="487342"/>
                    </a:lnTo>
                    <a:lnTo>
                      <a:pt x="199770" y="501823"/>
                    </a:lnTo>
                    <a:lnTo>
                      <a:pt x="193453" y="519986"/>
                    </a:lnTo>
                    <a:lnTo>
                      <a:pt x="180067" y="566736"/>
                    </a:lnTo>
                  </a:path>
                </a:pathLst>
              </a:custGeom>
              <a:ln w="3015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975515" y="4474654"/>
                <a:ext cx="2366407" cy="62439"/>
              </a:xfrm>
              <a:custGeom>
                <a:avLst/>
                <a:gdLst/>
                <a:ahLst/>
                <a:cxnLst/>
                <a:rect l="0" t="0" r="0" b="0"/>
                <a:pathLst>
                  <a:path w="2366407" h="62439">
                    <a:moveTo>
                      <a:pt x="0" y="62438"/>
                    </a:moveTo>
                    <a:lnTo>
                      <a:pt x="13270" y="58015"/>
                    </a:lnTo>
                    <a:lnTo>
                      <a:pt x="27192" y="58312"/>
                    </a:lnTo>
                    <a:lnTo>
                      <a:pt x="42638" y="59679"/>
                    </a:lnTo>
                    <a:lnTo>
                      <a:pt x="75185" y="57950"/>
                    </a:lnTo>
                    <a:lnTo>
                      <a:pt x="123332" y="61847"/>
                    </a:lnTo>
                    <a:lnTo>
                      <a:pt x="166870" y="62322"/>
                    </a:lnTo>
                    <a:lnTo>
                      <a:pt x="215555" y="62415"/>
                    </a:lnTo>
                    <a:lnTo>
                      <a:pt x="256029" y="62431"/>
                    </a:lnTo>
                    <a:lnTo>
                      <a:pt x="305450" y="62437"/>
                    </a:lnTo>
                    <a:lnTo>
                      <a:pt x="345208" y="62438"/>
                    </a:lnTo>
                    <a:lnTo>
                      <a:pt x="385381" y="62438"/>
                    </a:lnTo>
                    <a:lnTo>
                      <a:pt x="432601" y="62438"/>
                    </a:lnTo>
                    <a:lnTo>
                      <a:pt x="482014" y="62438"/>
                    </a:lnTo>
                    <a:lnTo>
                      <a:pt x="530624" y="62438"/>
                    </a:lnTo>
                    <a:lnTo>
                      <a:pt x="570243" y="61513"/>
                    </a:lnTo>
                    <a:lnTo>
                      <a:pt x="620163" y="58312"/>
                    </a:lnTo>
                    <a:lnTo>
                      <a:pt x="666166" y="61623"/>
                    </a:lnTo>
                    <a:lnTo>
                      <a:pt x="707451" y="56551"/>
                    </a:lnTo>
                    <a:lnTo>
                      <a:pt x="752777" y="54589"/>
                    </a:lnTo>
                    <a:lnTo>
                      <a:pt x="801608" y="54202"/>
                    </a:lnTo>
                    <a:lnTo>
                      <a:pt x="846916" y="53199"/>
                    </a:lnTo>
                    <a:lnTo>
                      <a:pt x="891526" y="47515"/>
                    </a:lnTo>
                    <a:lnTo>
                      <a:pt x="936000" y="46117"/>
                    </a:lnTo>
                    <a:lnTo>
                      <a:pt x="980447" y="45842"/>
                    </a:lnTo>
                    <a:lnTo>
                      <a:pt x="1024887" y="43318"/>
                    </a:lnTo>
                    <a:lnTo>
                      <a:pt x="1073750" y="38602"/>
                    </a:lnTo>
                    <a:lnTo>
                      <a:pt x="1121327" y="37670"/>
                    </a:lnTo>
                    <a:lnTo>
                      <a:pt x="1166386" y="37486"/>
                    </a:lnTo>
                    <a:lnTo>
                      <a:pt x="1210948" y="37450"/>
                    </a:lnTo>
                    <a:lnTo>
                      <a:pt x="1255411" y="37443"/>
                    </a:lnTo>
                    <a:lnTo>
                      <a:pt x="1302325" y="37441"/>
                    </a:lnTo>
                    <a:lnTo>
                      <a:pt x="1351470" y="33018"/>
                    </a:lnTo>
                    <a:lnTo>
                      <a:pt x="1396840" y="29881"/>
                    </a:lnTo>
                    <a:lnTo>
                      <a:pt x="1441463" y="26792"/>
                    </a:lnTo>
                    <a:lnTo>
                      <a:pt x="1485939" y="17541"/>
                    </a:lnTo>
                    <a:lnTo>
                      <a:pt x="1530386" y="12525"/>
                    </a:lnTo>
                    <a:lnTo>
                      <a:pt x="1577295" y="6048"/>
                    </a:lnTo>
                    <a:lnTo>
                      <a:pt x="1626441" y="4494"/>
                    </a:lnTo>
                    <a:lnTo>
                      <a:pt x="1671810" y="3261"/>
                    </a:lnTo>
                    <a:lnTo>
                      <a:pt x="1716433" y="0"/>
                    </a:lnTo>
                    <a:lnTo>
                      <a:pt x="1760908" y="3299"/>
                    </a:lnTo>
                    <a:lnTo>
                      <a:pt x="1805355" y="9678"/>
                    </a:lnTo>
                    <a:lnTo>
                      <a:pt x="1849797" y="14366"/>
                    </a:lnTo>
                    <a:lnTo>
                      <a:pt x="1894236" y="19510"/>
                    </a:lnTo>
                    <a:lnTo>
                      <a:pt x="1938676" y="20527"/>
                    </a:lnTo>
                    <a:lnTo>
                      <a:pt x="1983116" y="20727"/>
                    </a:lnTo>
                    <a:lnTo>
                      <a:pt x="2027555" y="16343"/>
                    </a:lnTo>
                    <a:lnTo>
                      <a:pt x="2065308" y="13599"/>
                    </a:lnTo>
                    <a:lnTo>
                      <a:pt x="2105812" y="12787"/>
                    </a:lnTo>
                    <a:lnTo>
                      <a:pt x="2147130" y="12546"/>
                    </a:lnTo>
                    <a:lnTo>
                      <a:pt x="2196837" y="18191"/>
                    </a:lnTo>
                    <a:lnTo>
                      <a:pt x="2245335" y="22735"/>
                    </a:lnTo>
                    <a:lnTo>
                      <a:pt x="2286633" y="27850"/>
                    </a:lnTo>
                    <a:lnTo>
                      <a:pt x="2334916" y="35538"/>
                    </a:lnTo>
                    <a:lnTo>
                      <a:pt x="2366406" y="37441"/>
                    </a:lnTo>
                  </a:path>
                </a:pathLst>
              </a:custGeom>
              <a:ln w="30152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70" name="Group 69"/>
              <p:cNvGrpSpPr/>
              <p:nvPr/>
            </p:nvGrpSpPr>
            <p:grpSpPr>
              <a:xfrm>
                <a:off x="5233818" y="3970489"/>
                <a:ext cx="2041442" cy="1799806"/>
                <a:chOff x="5233818" y="3970489"/>
                <a:chExt cx="2041442" cy="1799806"/>
              </a:xfrm>
            </p:grpSpPr>
            <p:sp>
              <p:nvSpPr>
                <p:cNvPr id="67" name="Freeform 66"/>
                <p:cNvSpPr/>
                <p:nvPr/>
              </p:nvSpPr>
              <p:spPr>
                <a:xfrm>
                  <a:off x="5233818" y="4047027"/>
                  <a:ext cx="2041442" cy="86437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41442" h="864376">
                      <a:moveTo>
                        <a:pt x="0" y="415075"/>
                      </a:moveTo>
                      <a:lnTo>
                        <a:pt x="16021" y="380282"/>
                      </a:lnTo>
                      <a:lnTo>
                        <a:pt x="57602" y="342359"/>
                      </a:lnTo>
                      <a:lnTo>
                        <a:pt x="101663" y="306953"/>
                      </a:lnTo>
                      <a:lnTo>
                        <a:pt x="146004" y="273441"/>
                      </a:lnTo>
                      <a:lnTo>
                        <a:pt x="190565" y="240095"/>
                      </a:lnTo>
                      <a:lnTo>
                        <a:pt x="233944" y="200169"/>
                      </a:lnTo>
                      <a:lnTo>
                        <a:pt x="266763" y="180978"/>
                      </a:lnTo>
                      <a:lnTo>
                        <a:pt x="270424" y="182167"/>
                      </a:lnTo>
                      <a:lnTo>
                        <a:pt x="271014" y="186663"/>
                      </a:lnTo>
                      <a:lnTo>
                        <a:pt x="266731" y="200607"/>
                      </a:lnTo>
                      <a:lnTo>
                        <a:pt x="243184" y="249543"/>
                      </a:lnTo>
                      <a:lnTo>
                        <a:pt x="217771" y="290857"/>
                      </a:lnTo>
                      <a:lnTo>
                        <a:pt x="194646" y="339103"/>
                      </a:lnTo>
                      <a:lnTo>
                        <a:pt x="166521" y="387483"/>
                      </a:lnTo>
                      <a:lnTo>
                        <a:pt x="147065" y="427062"/>
                      </a:lnTo>
                      <a:lnTo>
                        <a:pt x="125048" y="468107"/>
                      </a:lnTo>
                      <a:lnTo>
                        <a:pt x="106385" y="509585"/>
                      </a:lnTo>
                      <a:lnTo>
                        <a:pt x="89128" y="551193"/>
                      </a:lnTo>
                      <a:lnTo>
                        <a:pt x="72288" y="592840"/>
                      </a:lnTo>
                      <a:lnTo>
                        <a:pt x="56497" y="633571"/>
                      </a:lnTo>
                      <a:lnTo>
                        <a:pt x="42398" y="680981"/>
                      </a:lnTo>
                      <a:lnTo>
                        <a:pt x="26274" y="726008"/>
                      </a:lnTo>
                      <a:lnTo>
                        <a:pt x="15089" y="768286"/>
                      </a:lnTo>
                      <a:lnTo>
                        <a:pt x="5911" y="807147"/>
                      </a:lnTo>
                      <a:lnTo>
                        <a:pt x="6174" y="842116"/>
                      </a:lnTo>
                      <a:lnTo>
                        <a:pt x="9671" y="850678"/>
                      </a:lnTo>
                      <a:lnTo>
                        <a:pt x="20963" y="862661"/>
                      </a:lnTo>
                      <a:lnTo>
                        <a:pt x="28789" y="864375"/>
                      </a:lnTo>
                      <a:lnTo>
                        <a:pt x="47360" y="861342"/>
                      </a:lnTo>
                      <a:lnTo>
                        <a:pt x="69788" y="849224"/>
                      </a:lnTo>
                      <a:lnTo>
                        <a:pt x="116559" y="806624"/>
                      </a:lnTo>
                      <a:lnTo>
                        <a:pt x="150142" y="760809"/>
                      </a:lnTo>
                      <a:lnTo>
                        <a:pt x="171994" y="721716"/>
                      </a:lnTo>
                      <a:lnTo>
                        <a:pt x="194201" y="673333"/>
                      </a:lnTo>
                      <a:lnTo>
                        <a:pt x="207718" y="628691"/>
                      </a:lnTo>
                      <a:lnTo>
                        <a:pt x="223726" y="579994"/>
                      </a:lnTo>
                      <a:lnTo>
                        <a:pt x="238067" y="533787"/>
                      </a:lnTo>
                      <a:lnTo>
                        <a:pt x="246959" y="495511"/>
                      </a:lnTo>
                      <a:lnTo>
                        <a:pt x="258259" y="448931"/>
                      </a:lnTo>
                      <a:lnTo>
                        <a:pt x="273829" y="399645"/>
                      </a:lnTo>
                      <a:lnTo>
                        <a:pt x="288083" y="351985"/>
                      </a:lnTo>
                      <a:lnTo>
                        <a:pt x="299814" y="309378"/>
                      </a:lnTo>
                      <a:lnTo>
                        <a:pt x="314760" y="259710"/>
                      </a:lnTo>
                      <a:lnTo>
                        <a:pt x="334913" y="215485"/>
                      </a:lnTo>
                      <a:lnTo>
                        <a:pt x="352277" y="175954"/>
                      </a:lnTo>
                      <a:lnTo>
                        <a:pt x="390090" y="131262"/>
                      </a:lnTo>
                      <a:lnTo>
                        <a:pt x="402978" y="116732"/>
                      </a:lnTo>
                      <a:lnTo>
                        <a:pt x="417964" y="107188"/>
                      </a:lnTo>
                      <a:lnTo>
                        <a:pt x="433882" y="104798"/>
                      </a:lnTo>
                      <a:lnTo>
                        <a:pt x="450216" y="107748"/>
                      </a:lnTo>
                      <a:lnTo>
                        <a:pt x="474100" y="119819"/>
                      </a:lnTo>
                      <a:lnTo>
                        <a:pt x="487224" y="129854"/>
                      </a:lnTo>
                      <a:lnTo>
                        <a:pt x="500599" y="150338"/>
                      </a:lnTo>
                      <a:lnTo>
                        <a:pt x="506002" y="182844"/>
                      </a:lnTo>
                      <a:lnTo>
                        <a:pt x="498757" y="221793"/>
                      </a:lnTo>
                      <a:lnTo>
                        <a:pt x="484883" y="262651"/>
                      </a:lnTo>
                      <a:lnTo>
                        <a:pt x="463605" y="309426"/>
                      </a:lnTo>
                      <a:lnTo>
                        <a:pt x="422471" y="358723"/>
                      </a:lnTo>
                      <a:lnTo>
                        <a:pt x="378867" y="397852"/>
                      </a:lnTo>
                      <a:lnTo>
                        <a:pt x="337977" y="424943"/>
                      </a:lnTo>
                      <a:lnTo>
                        <a:pt x="295165" y="444662"/>
                      </a:lnTo>
                      <a:lnTo>
                        <a:pt x="266757" y="458199"/>
                      </a:lnTo>
                      <a:lnTo>
                        <a:pt x="242704" y="463034"/>
                      </a:lnTo>
                      <a:lnTo>
                        <a:pt x="244201" y="463712"/>
                      </a:lnTo>
                      <a:lnTo>
                        <a:pt x="254814" y="463540"/>
                      </a:lnTo>
                      <a:lnTo>
                        <a:pt x="268789" y="460378"/>
                      </a:lnTo>
                      <a:lnTo>
                        <a:pt x="318455" y="434251"/>
                      </a:lnTo>
                      <a:lnTo>
                        <a:pt x="359203" y="416942"/>
                      </a:lnTo>
                      <a:lnTo>
                        <a:pt x="402913" y="399910"/>
                      </a:lnTo>
                      <a:lnTo>
                        <a:pt x="447208" y="377789"/>
                      </a:lnTo>
                      <a:lnTo>
                        <a:pt x="491619" y="350103"/>
                      </a:lnTo>
                      <a:lnTo>
                        <a:pt x="527206" y="326529"/>
                      </a:lnTo>
                      <a:lnTo>
                        <a:pt x="566902" y="282805"/>
                      </a:lnTo>
                      <a:lnTo>
                        <a:pt x="607561" y="234322"/>
                      </a:lnTo>
                      <a:lnTo>
                        <a:pt x="630346" y="201200"/>
                      </a:lnTo>
                      <a:lnTo>
                        <a:pt x="649178" y="157134"/>
                      </a:lnTo>
                      <a:lnTo>
                        <a:pt x="653298" y="146747"/>
                      </a:lnTo>
                      <a:lnTo>
                        <a:pt x="643694" y="182959"/>
                      </a:lnTo>
                      <a:lnTo>
                        <a:pt x="630396" y="228009"/>
                      </a:lnTo>
                      <a:lnTo>
                        <a:pt x="619056" y="275398"/>
                      </a:lnTo>
                      <a:lnTo>
                        <a:pt x="617084" y="318253"/>
                      </a:lnTo>
                      <a:lnTo>
                        <a:pt x="619700" y="326455"/>
                      </a:lnTo>
                      <a:lnTo>
                        <a:pt x="624221" y="332849"/>
                      </a:lnTo>
                      <a:lnTo>
                        <a:pt x="630013" y="338038"/>
                      </a:lnTo>
                      <a:lnTo>
                        <a:pt x="648792" y="341334"/>
                      </a:lnTo>
                      <a:lnTo>
                        <a:pt x="669792" y="338787"/>
                      </a:lnTo>
                      <a:lnTo>
                        <a:pt x="685297" y="331483"/>
                      </a:lnTo>
                      <a:lnTo>
                        <a:pt x="729008" y="293756"/>
                      </a:lnTo>
                      <a:lnTo>
                        <a:pt x="757206" y="258443"/>
                      </a:lnTo>
                      <a:lnTo>
                        <a:pt x="786542" y="213564"/>
                      </a:lnTo>
                      <a:lnTo>
                        <a:pt x="801917" y="195097"/>
                      </a:lnTo>
                      <a:lnTo>
                        <a:pt x="828472" y="149070"/>
                      </a:lnTo>
                      <a:lnTo>
                        <a:pt x="869086" y="102037"/>
                      </a:lnTo>
                      <a:lnTo>
                        <a:pt x="900398" y="70246"/>
                      </a:lnTo>
                      <a:lnTo>
                        <a:pt x="919255" y="62765"/>
                      </a:lnTo>
                      <a:lnTo>
                        <a:pt x="929468" y="60770"/>
                      </a:lnTo>
                      <a:lnTo>
                        <a:pt x="948224" y="63491"/>
                      </a:lnTo>
                      <a:lnTo>
                        <a:pt x="971928" y="75434"/>
                      </a:lnTo>
                      <a:lnTo>
                        <a:pt x="978471" y="80326"/>
                      </a:lnTo>
                      <a:lnTo>
                        <a:pt x="988210" y="95637"/>
                      </a:lnTo>
                      <a:lnTo>
                        <a:pt x="994699" y="114786"/>
                      </a:lnTo>
                      <a:lnTo>
                        <a:pt x="1001333" y="159723"/>
                      </a:lnTo>
                      <a:lnTo>
                        <a:pt x="1003712" y="199307"/>
                      </a:lnTo>
                      <a:lnTo>
                        <a:pt x="996085" y="237884"/>
                      </a:lnTo>
                      <a:lnTo>
                        <a:pt x="981342" y="284097"/>
                      </a:lnTo>
                      <a:lnTo>
                        <a:pt x="957614" y="330961"/>
                      </a:lnTo>
                      <a:lnTo>
                        <a:pt x="931439" y="379207"/>
                      </a:lnTo>
                      <a:lnTo>
                        <a:pt x="926481" y="385608"/>
                      </a:lnTo>
                      <a:lnTo>
                        <a:pt x="924102" y="386172"/>
                      </a:lnTo>
                      <a:lnTo>
                        <a:pt x="923441" y="382844"/>
                      </a:lnTo>
                      <a:lnTo>
                        <a:pt x="923927" y="376923"/>
                      </a:lnTo>
                      <a:lnTo>
                        <a:pt x="929404" y="365405"/>
                      </a:lnTo>
                      <a:lnTo>
                        <a:pt x="954192" y="337348"/>
                      </a:lnTo>
                      <a:lnTo>
                        <a:pt x="977092" y="321579"/>
                      </a:lnTo>
                      <a:lnTo>
                        <a:pt x="996547" y="313960"/>
                      </a:lnTo>
                      <a:lnTo>
                        <a:pt x="1015069" y="312425"/>
                      </a:lnTo>
                      <a:lnTo>
                        <a:pt x="1054014" y="318983"/>
                      </a:lnTo>
                      <a:lnTo>
                        <a:pt x="1070545" y="328854"/>
                      </a:lnTo>
                      <a:lnTo>
                        <a:pt x="1077545" y="335374"/>
                      </a:lnTo>
                      <a:lnTo>
                        <a:pt x="1085324" y="352494"/>
                      </a:lnTo>
                      <a:lnTo>
                        <a:pt x="1090317" y="393660"/>
                      </a:lnTo>
                      <a:lnTo>
                        <a:pt x="1084651" y="437454"/>
                      </a:lnTo>
                      <a:lnTo>
                        <a:pt x="1074617" y="479297"/>
                      </a:lnTo>
                      <a:lnTo>
                        <a:pt x="1055233" y="528801"/>
                      </a:lnTo>
                      <a:lnTo>
                        <a:pt x="1039591" y="562011"/>
                      </a:lnTo>
                      <a:lnTo>
                        <a:pt x="1026775" y="583289"/>
                      </a:lnTo>
                      <a:lnTo>
                        <a:pt x="1014645" y="604715"/>
                      </a:lnTo>
                      <a:lnTo>
                        <a:pt x="973135" y="654334"/>
                      </a:lnTo>
                      <a:lnTo>
                        <a:pt x="929749" y="702542"/>
                      </a:lnTo>
                      <a:lnTo>
                        <a:pt x="891110" y="743217"/>
                      </a:lnTo>
                      <a:lnTo>
                        <a:pt x="866436" y="761555"/>
                      </a:lnTo>
                      <a:lnTo>
                        <a:pt x="849845" y="765649"/>
                      </a:lnTo>
                      <a:lnTo>
                        <a:pt x="841533" y="765445"/>
                      </a:lnTo>
                      <a:lnTo>
                        <a:pt x="835992" y="760680"/>
                      </a:lnTo>
                      <a:lnTo>
                        <a:pt x="829835" y="743041"/>
                      </a:lnTo>
                      <a:lnTo>
                        <a:pt x="826368" y="707085"/>
                      </a:lnTo>
                      <a:lnTo>
                        <a:pt x="834188" y="667113"/>
                      </a:lnTo>
                      <a:lnTo>
                        <a:pt x="846767" y="625439"/>
                      </a:lnTo>
                      <a:lnTo>
                        <a:pt x="865392" y="577570"/>
                      </a:lnTo>
                      <a:lnTo>
                        <a:pt x="880603" y="535160"/>
                      </a:lnTo>
                      <a:lnTo>
                        <a:pt x="905840" y="486095"/>
                      </a:lnTo>
                      <a:lnTo>
                        <a:pt x="933281" y="438177"/>
                      </a:lnTo>
                      <a:lnTo>
                        <a:pt x="961938" y="389999"/>
                      </a:lnTo>
                      <a:lnTo>
                        <a:pt x="992290" y="347851"/>
                      </a:lnTo>
                      <a:lnTo>
                        <a:pt x="1027590" y="298518"/>
                      </a:lnTo>
                      <a:lnTo>
                        <a:pt x="1066905" y="249719"/>
                      </a:lnTo>
                      <a:lnTo>
                        <a:pt x="1110727" y="206934"/>
                      </a:lnTo>
                      <a:lnTo>
                        <a:pt x="1157440" y="170851"/>
                      </a:lnTo>
                      <a:lnTo>
                        <a:pt x="1199766" y="135855"/>
                      </a:lnTo>
                      <a:lnTo>
                        <a:pt x="1249854" y="105758"/>
                      </a:lnTo>
                      <a:lnTo>
                        <a:pt x="1296495" y="87509"/>
                      </a:lnTo>
                      <a:lnTo>
                        <a:pt x="1334762" y="78949"/>
                      </a:lnTo>
                      <a:lnTo>
                        <a:pt x="1355181" y="79903"/>
                      </a:lnTo>
                      <a:lnTo>
                        <a:pt x="1382291" y="90069"/>
                      </a:lnTo>
                      <a:lnTo>
                        <a:pt x="1403491" y="109232"/>
                      </a:lnTo>
                      <a:lnTo>
                        <a:pt x="1417076" y="132500"/>
                      </a:lnTo>
                      <a:lnTo>
                        <a:pt x="1423308" y="178550"/>
                      </a:lnTo>
                      <a:lnTo>
                        <a:pt x="1422536" y="218566"/>
                      </a:lnTo>
                      <a:lnTo>
                        <a:pt x="1409094" y="268622"/>
                      </a:lnTo>
                      <a:lnTo>
                        <a:pt x="1397250" y="310228"/>
                      </a:lnTo>
                      <a:lnTo>
                        <a:pt x="1380268" y="353182"/>
                      </a:lnTo>
                      <a:lnTo>
                        <a:pt x="1359663" y="397940"/>
                      </a:lnTo>
                      <a:lnTo>
                        <a:pt x="1327517" y="436765"/>
                      </a:lnTo>
                      <a:lnTo>
                        <a:pt x="1324778" y="437867"/>
                      </a:lnTo>
                      <a:lnTo>
                        <a:pt x="1323877" y="435825"/>
                      </a:lnTo>
                      <a:lnTo>
                        <a:pt x="1324202" y="431686"/>
                      </a:lnTo>
                      <a:lnTo>
                        <a:pt x="1327197" y="428000"/>
                      </a:lnTo>
                      <a:lnTo>
                        <a:pt x="1355165" y="408113"/>
                      </a:lnTo>
                      <a:lnTo>
                        <a:pt x="1387642" y="362992"/>
                      </a:lnTo>
                      <a:lnTo>
                        <a:pt x="1425431" y="334618"/>
                      </a:lnTo>
                      <a:lnTo>
                        <a:pt x="1444238" y="328396"/>
                      </a:lnTo>
                      <a:lnTo>
                        <a:pt x="1454438" y="326736"/>
                      </a:lnTo>
                      <a:lnTo>
                        <a:pt x="1473178" y="329831"/>
                      </a:lnTo>
                      <a:lnTo>
                        <a:pt x="1482063" y="333248"/>
                      </a:lnTo>
                      <a:lnTo>
                        <a:pt x="1494405" y="344451"/>
                      </a:lnTo>
                      <a:lnTo>
                        <a:pt x="1509872" y="374275"/>
                      </a:lnTo>
                      <a:lnTo>
                        <a:pt x="1515627" y="424252"/>
                      </a:lnTo>
                      <a:lnTo>
                        <a:pt x="1511904" y="468014"/>
                      </a:lnTo>
                      <a:lnTo>
                        <a:pt x="1497126" y="516823"/>
                      </a:lnTo>
                      <a:lnTo>
                        <a:pt x="1477429" y="564193"/>
                      </a:lnTo>
                      <a:lnTo>
                        <a:pt x="1455118" y="598217"/>
                      </a:lnTo>
                      <a:lnTo>
                        <a:pt x="1411264" y="645107"/>
                      </a:lnTo>
                      <a:lnTo>
                        <a:pt x="1366055" y="690488"/>
                      </a:lnTo>
                      <a:lnTo>
                        <a:pt x="1322324" y="722702"/>
                      </a:lnTo>
                      <a:lnTo>
                        <a:pt x="1284339" y="741038"/>
                      </a:lnTo>
                      <a:lnTo>
                        <a:pt x="1267037" y="742643"/>
                      </a:lnTo>
                      <a:lnTo>
                        <a:pt x="1258534" y="741775"/>
                      </a:lnTo>
                      <a:lnTo>
                        <a:pt x="1252866" y="737493"/>
                      </a:lnTo>
                      <a:lnTo>
                        <a:pt x="1246568" y="722860"/>
                      </a:lnTo>
                      <a:lnTo>
                        <a:pt x="1248707" y="706481"/>
                      </a:lnTo>
                      <a:lnTo>
                        <a:pt x="1268895" y="659164"/>
                      </a:lnTo>
                      <a:lnTo>
                        <a:pt x="1305550" y="610799"/>
                      </a:lnTo>
                      <a:lnTo>
                        <a:pt x="1345928" y="561934"/>
                      </a:lnTo>
                      <a:lnTo>
                        <a:pt x="1391469" y="515158"/>
                      </a:lnTo>
                      <a:lnTo>
                        <a:pt x="1437570" y="476185"/>
                      </a:lnTo>
                      <a:lnTo>
                        <a:pt x="1484199" y="429735"/>
                      </a:lnTo>
                      <a:lnTo>
                        <a:pt x="1527528" y="394774"/>
                      </a:lnTo>
                      <a:lnTo>
                        <a:pt x="1576722" y="348934"/>
                      </a:lnTo>
                      <a:lnTo>
                        <a:pt x="1597916" y="329435"/>
                      </a:lnTo>
                      <a:lnTo>
                        <a:pt x="1642050" y="288147"/>
                      </a:lnTo>
                      <a:lnTo>
                        <a:pt x="1684934" y="248987"/>
                      </a:lnTo>
                      <a:lnTo>
                        <a:pt x="1734405" y="205151"/>
                      </a:lnTo>
                      <a:lnTo>
                        <a:pt x="1778825" y="168225"/>
                      </a:lnTo>
                      <a:lnTo>
                        <a:pt x="1826714" y="129015"/>
                      </a:lnTo>
                      <a:lnTo>
                        <a:pt x="1844911" y="113261"/>
                      </a:lnTo>
                      <a:lnTo>
                        <a:pt x="1892687" y="80834"/>
                      </a:lnTo>
                      <a:lnTo>
                        <a:pt x="1940334" y="55890"/>
                      </a:lnTo>
                      <a:lnTo>
                        <a:pt x="1969006" y="45117"/>
                      </a:lnTo>
                      <a:lnTo>
                        <a:pt x="1964809" y="46350"/>
                      </a:lnTo>
                      <a:lnTo>
                        <a:pt x="1919678" y="82129"/>
                      </a:lnTo>
                      <a:lnTo>
                        <a:pt x="1870418" y="109599"/>
                      </a:lnTo>
                      <a:lnTo>
                        <a:pt x="1823366" y="149538"/>
                      </a:lnTo>
                      <a:lnTo>
                        <a:pt x="1782305" y="181984"/>
                      </a:lnTo>
                      <a:lnTo>
                        <a:pt x="1747380" y="210716"/>
                      </a:lnTo>
                      <a:lnTo>
                        <a:pt x="1716889" y="255541"/>
                      </a:lnTo>
                      <a:lnTo>
                        <a:pt x="1690608" y="293460"/>
                      </a:lnTo>
                      <a:lnTo>
                        <a:pt x="1686463" y="312263"/>
                      </a:lnTo>
                      <a:lnTo>
                        <a:pt x="1688554" y="339247"/>
                      </a:lnTo>
                      <a:lnTo>
                        <a:pt x="1697586" y="353907"/>
                      </a:lnTo>
                      <a:lnTo>
                        <a:pt x="1703884" y="360409"/>
                      </a:lnTo>
                      <a:lnTo>
                        <a:pt x="1710858" y="363818"/>
                      </a:lnTo>
                      <a:lnTo>
                        <a:pt x="1726016" y="365136"/>
                      </a:lnTo>
                      <a:lnTo>
                        <a:pt x="1769830" y="357513"/>
                      </a:lnTo>
                      <a:lnTo>
                        <a:pt x="1815812" y="333897"/>
                      </a:lnTo>
                      <a:lnTo>
                        <a:pt x="1843014" y="311257"/>
                      </a:lnTo>
                      <a:lnTo>
                        <a:pt x="1883053" y="263130"/>
                      </a:lnTo>
                      <a:lnTo>
                        <a:pt x="1910891" y="222245"/>
                      </a:lnTo>
                      <a:lnTo>
                        <a:pt x="1938674" y="174558"/>
                      </a:lnTo>
                      <a:lnTo>
                        <a:pt x="1957386" y="129451"/>
                      </a:lnTo>
                      <a:lnTo>
                        <a:pt x="1971908" y="82569"/>
                      </a:lnTo>
                      <a:lnTo>
                        <a:pt x="1985879" y="35796"/>
                      </a:lnTo>
                      <a:lnTo>
                        <a:pt x="1994221" y="3551"/>
                      </a:lnTo>
                      <a:lnTo>
                        <a:pt x="1994222" y="0"/>
                      </a:lnTo>
                      <a:lnTo>
                        <a:pt x="1992371" y="1336"/>
                      </a:lnTo>
                      <a:lnTo>
                        <a:pt x="1972394" y="43569"/>
                      </a:lnTo>
                      <a:lnTo>
                        <a:pt x="1956514" y="89660"/>
                      </a:lnTo>
                      <a:lnTo>
                        <a:pt x="1944462" y="136690"/>
                      </a:lnTo>
                      <a:lnTo>
                        <a:pt x="1935635" y="181640"/>
                      </a:lnTo>
                      <a:lnTo>
                        <a:pt x="1933617" y="230605"/>
                      </a:lnTo>
                      <a:lnTo>
                        <a:pt x="1939871" y="277275"/>
                      </a:lnTo>
                      <a:lnTo>
                        <a:pt x="1952720" y="322827"/>
                      </a:lnTo>
                      <a:lnTo>
                        <a:pt x="1970356" y="355705"/>
                      </a:lnTo>
                      <a:lnTo>
                        <a:pt x="2010647" y="400655"/>
                      </a:lnTo>
                      <a:lnTo>
                        <a:pt x="2041441" y="431739"/>
                      </a:lnTo>
                    </a:path>
                  </a:pathLst>
                </a:custGeom>
                <a:ln w="30152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" name="Freeform 67"/>
                <p:cNvSpPr/>
                <p:nvPr/>
              </p:nvSpPr>
              <p:spPr>
                <a:xfrm>
                  <a:off x="5850420" y="3970489"/>
                  <a:ext cx="8333" cy="833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333" h="8333">
                      <a:moveTo>
                        <a:pt x="8332" y="8332"/>
                      </a:moveTo>
                      <a:lnTo>
                        <a:pt x="0" y="0"/>
                      </a:lnTo>
                    </a:path>
                  </a:pathLst>
                </a:custGeom>
                <a:ln w="30154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Freeform 68"/>
                <p:cNvSpPr/>
                <p:nvPr/>
              </p:nvSpPr>
              <p:spPr>
                <a:xfrm>
                  <a:off x="5533794" y="4528761"/>
                  <a:ext cx="383294" cy="124153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83294" h="1241534">
                      <a:moveTo>
                        <a:pt x="0" y="0"/>
                      </a:moveTo>
                      <a:lnTo>
                        <a:pt x="11598" y="46390"/>
                      </a:lnTo>
                      <a:lnTo>
                        <a:pt x="28969" y="90190"/>
                      </a:lnTo>
                      <a:lnTo>
                        <a:pt x="47762" y="137521"/>
                      </a:lnTo>
                      <a:lnTo>
                        <a:pt x="63589" y="182770"/>
                      </a:lnTo>
                      <a:lnTo>
                        <a:pt x="74934" y="226411"/>
                      </a:lnTo>
                      <a:lnTo>
                        <a:pt x="83308" y="270458"/>
                      </a:lnTo>
                      <a:lnTo>
                        <a:pt x="94432" y="314095"/>
                      </a:lnTo>
                      <a:lnTo>
                        <a:pt x="106471" y="356113"/>
                      </a:lnTo>
                      <a:lnTo>
                        <a:pt x="123250" y="400074"/>
                      </a:lnTo>
                      <a:lnTo>
                        <a:pt x="135754" y="444420"/>
                      </a:lnTo>
                      <a:lnTo>
                        <a:pt x="152865" y="488841"/>
                      </a:lnTo>
                      <a:lnTo>
                        <a:pt x="168590" y="535746"/>
                      </a:lnTo>
                      <a:lnTo>
                        <a:pt x="184830" y="584890"/>
                      </a:lnTo>
                      <a:lnTo>
                        <a:pt x="194050" y="623458"/>
                      </a:lnTo>
                      <a:lnTo>
                        <a:pt x="207069" y="664204"/>
                      </a:lnTo>
                      <a:lnTo>
                        <a:pt x="218231" y="705594"/>
                      </a:lnTo>
                      <a:lnTo>
                        <a:pt x="236023" y="755325"/>
                      </a:lnTo>
                      <a:lnTo>
                        <a:pt x="247281" y="794212"/>
                      </a:lnTo>
                      <a:lnTo>
                        <a:pt x="264735" y="843467"/>
                      </a:lnTo>
                      <a:lnTo>
                        <a:pt x="281796" y="893076"/>
                      </a:lnTo>
                      <a:lnTo>
                        <a:pt x="293144" y="931724"/>
                      </a:lnTo>
                      <a:lnTo>
                        <a:pt x="302370" y="972493"/>
                      </a:lnTo>
                      <a:lnTo>
                        <a:pt x="319508" y="1022015"/>
                      </a:lnTo>
                      <a:lnTo>
                        <a:pt x="330653" y="1060865"/>
                      </a:lnTo>
                      <a:lnTo>
                        <a:pt x="348069" y="1110108"/>
                      </a:lnTo>
                      <a:lnTo>
                        <a:pt x="357735" y="1150438"/>
                      </a:lnTo>
                      <a:lnTo>
                        <a:pt x="366462" y="1189236"/>
                      </a:lnTo>
                      <a:lnTo>
                        <a:pt x="374912" y="1219248"/>
                      </a:lnTo>
                      <a:lnTo>
                        <a:pt x="383293" y="1241533"/>
                      </a:lnTo>
                    </a:path>
                  </a:pathLst>
                </a:custGeom>
                <a:ln w="30153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72"/>
              <p:cNvGrpSpPr/>
              <p:nvPr/>
            </p:nvGrpSpPr>
            <p:grpSpPr>
              <a:xfrm>
                <a:off x="5517257" y="4653749"/>
                <a:ext cx="920397" cy="1408180"/>
                <a:chOff x="5517257" y="4653749"/>
                <a:chExt cx="920397" cy="1408180"/>
              </a:xfrm>
            </p:grpSpPr>
            <p:sp>
              <p:nvSpPr>
                <p:cNvPr id="71" name="Freeform 70"/>
                <p:cNvSpPr/>
                <p:nvPr/>
              </p:nvSpPr>
              <p:spPr>
                <a:xfrm>
                  <a:off x="5517257" y="4653749"/>
                  <a:ext cx="920397" cy="13831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20397" h="1383183">
                      <a:moveTo>
                        <a:pt x="158177" y="0"/>
                      </a:moveTo>
                      <a:lnTo>
                        <a:pt x="207319" y="4423"/>
                      </a:lnTo>
                      <a:lnTo>
                        <a:pt x="249721" y="19350"/>
                      </a:lnTo>
                      <a:lnTo>
                        <a:pt x="278718" y="39415"/>
                      </a:lnTo>
                      <a:lnTo>
                        <a:pt x="292133" y="60130"/>
                      </a:lnTo>
                      <a:lnTo>
                        <a:pt x="293939" y="75793"/>
                      </a:lnTo>
                      <a:lnTo>
                        <a:pt x="287555" y="108480"/>
                      </a:lnTo>
                      <a:lnTo>
                        <a:pt x="270726" y="140757"/>
                      </a:lnTo>
                      <a:lnTo>
                        <a:pt x="237682" y="177436"/>
                      </a:lnTo>
                      <a:lnTo>
                        <a:pt x="192097" y="211060"/>
                      </a:lnTo>
                      <a:lnTo>
                        <a:pt x="179117" y="222185"/>
                      </a:lnTo>
                      <a:lnTo>
                        <a:pt x="165822" y="247706"/>
                      </a:lnTo>
                      <a:lnTo>
                        <a:pt x="160443" y="278722"/>
                      </a:lnTo>
                      <a:lnTo>
                        <a:pt x="163272" y="306942"/>
                      </a:lnTo>
                      <a:lnTo>
                        <a:pt x="170009" y="321892"/>
                      </a:lnTo>
                      <a:lnTo>
                        <a:pt x="180101" y="334709"/>
                      </a:lnTo>
                      <a:lnTo>
                        <a:pt x="225299" y="368358"/>
                      </a:lnTo>
                      <a:lnTo>
                        <a:pt x="266559" y="385565"/>
                      </a:lnTo>
                      <a:lnTo>
                        <a:pt x="283190" y="386462"/>
                      </a:lnTo>
                      <a:lnTo>
                        <a:pt x="330555" y="377057"/>
                      </a:lnTo>
                      <a:lnTo>
                        <a:pt x="365973" y="364023"/>
                      </a:lnTo>
                      <a:lnTo>
                        <a:pt x="413968" y="339663"/>
                      </a:lnTo>
                      <a:lnTo>
                        <a:pt x="434871" y="326851"/>
                      </a:lnTo>
                      <a:lnTo>
                        <a:pt x="456186" y="314722"/>
                      </a:lnTo>
                      <a:lnTo>
                        <a:pt x="462393" y="309804"/>
                      </a:lnTo>
                      <a:lnTo>
                        <a:pt x="463755" y="307450"/>
                      </a:lnTo>
                      <a:lnTo>
                        <a:pt x="461884" y="306808"/>
                      </a:lnTo>
                      <a:lnTo>
                        <a:pt x="457860" y="307305"/>
                      </a:lnTo>
                      <a:lnTo>
                        <a:pt x="414279" y="336666"/>
                      </a:lnTo>
                      <a:lnTo>
                        <a:pt x="373836" y="360880"/>
                      </a:lnTo>
                      <a:lnTo>
                        <a:pt x="330186" y="387711"/>
                      </a:lnTo>
                      <a:lnTo>
                        <a:pt x="290703" y="405115"/>
                      </a:lnTo>
                      <a:lnTo>
                        <a:pt x="253508" y="420104"/>
                      </a:lnTo>
                      <a:lnTo>
                        <a:pt x="213169" y="435346"/>
                      </a:lnTo>
                      <a:lnTo>
                        <a:pt x="170974" y="445212"/>
                      </a:lnTo>
                      <a:lnTo>
                        <a:pt x="125553" y="448546"/>
                      </a:lnTo>
                      <a:lnTo>
                        <a:pt x="86893" y="449535"/>
                      </a:lnTo>
                      <a:lnTo>
                        <a:pt x="37764" y="447400"/>
                      </a:lnTo>
                      <a:lnTo>
                        <a:pt x="19485" y="442336"/>
                      </a:lnTo>
                      <a:lnTo>
                        <a:pt x="5189" y="433914"/>
                      </a:lnTo>
                      <a:lnTo>
                        <a:pt x="1561" y="427224"/>
                      </a:lnTo>
                      <a:lnTo>
                        <a:pt x="0" y="409915"/>
                      </a:lnTo>
                      <a:lnTo>
                        <a:pt x="2732" y="402892"/>
                      </a:lnTo>
                      <a:lnTo>
                        <a:pt x="13173" y="392620"/>
                      </a:lnTo>
                      <a:lnTo>
                        <a:pt x="47937" y="386056"/>
                      </a:lnTo>
                      <a:lnTo>
                        <a:pt x="97072" y="396216"/>
                      </a:lnTo>
                      <a:lnTo>
                        <a:pt x="137706" y="405226"/>
                      </a:lnTo>
                      <a:lnTo>
                        <a:pt x="181738" y="413759"/>
                      </a:lnTo>
                      <a:lnTo>
                        <a:pt x="231883" y="427720"/>
                      </a:lnTo>
                      <a:lnTo>
                        <a:pt x="274661" y="444086"/>
                      </a:lnTo>
                      <a:lnTo>
                        <a:pt x="317396" y="463066"/>
                      </a:lnTo>
                      <a:lnTo>
                        <a:pt x="358882" y="474795"/>
                      </a:lnTo>
                      <a:lnTo>
                        <a:pt x="389231" y="485704"/>
                      </a:lnTo>
                      <a:lnTo>
                        <a:pt x="432849" y="505648"/>
                      </a:lnTo>
                      <a:lnTo>
                        <a:pt x="479192" y="526459"/>
                      </a:lnTo>
                      <a:lnTo>
                        <a:pt x="514764" y="539507"/>
                      </a:lnTo>
                      <a:lnTo>
                        <a:pt x="560687" y="563959"/>
                      </a:lnTo>
                      <a:lnTo>
                        <a:pt x="607259" y="583844"/>
                      </a:lnTo>
                      <a:lnTo>
                        <a:pt x="656909" y="605394"/>
                      </a:lnTo>
                      <a:lnTo>
                        <a:pt x="699623" y="626417"/>
                      </a:lnTo>
                      <a:lnTo>
                        <a:pt x="702454" y="626847"/>
                      </a:lnTo>
                      <a:lnTo>
                        <a:pt x="701564" y="625283"/>
                      </a:lnTo>
                      <a:lnTo>
                        <a:pt x="693168" y="619533"/>
                      </a:lnTo>
                      <a:lnTo>
                        <a:pt x="652826" y="605510"/>
                      </a:lnTo>
                      <a:lnTo>
                        <a:pt x="609481" y="587731"/>
                      </a:lnTo>
                      <a:lnTo>
                        <a:pt x="562240" y="568858"/>
                      </a:lnTo>
                      <a:lnTo>
                        <a:pt x="516767" y="551516"/>
                      </a:lnTo>
                      <a:lnTo>
                        <a:pt x="472428" y="544543"/>
                      </a:lnTo>
                      <a:lnTo>
                        <a:pt x="432955" y="538054"/>
                      </a:lnTo>
                      <a:lnTo>
                        <a:pt x="397805" y="539114"/>
                      </a:lnTo>
                      <a:lnTo>
                        <a:pt x="363937" y="549715"/>
                      </a:lnTo>
                      <a:lnTo>
                        <a:pt x="339294" y="564584"/>
                      </a:lnTo>
                      <a:lnTo>
                        <a:pt x="328786" y="577742"/>
                      </a:lnTo>
                      <a:lnTo>
                        <a:pt x="324688" y="585140"/>
                      </a:lnTo>
                      <a:lnTo>
                        <a:pt x="318921" y="617667"/>
                      </a:lnTo>
                      <a:lnTo>
                        <a:pt x="322509" y="638368"/>
                      </a:lnTo>
                      <a:lnTo>
                        <a:pt x="331203" y="655900"/>
                      </a:lnTo>
                      <a:lnTo>
                        <a:pt x="367327" y="692560"/>
                      </a:lnTo>
                      <a:lnTo>
                        <a:pt x="396157" y="708029"/>
                      </a:lnTo>
                      <a:lnTo>
                        <a:pt x="439075" y="721550"/>
                      </a:lnTo>
                      <a:lnTo>
                        <a:pt x="472142" y="728448"/>
                      </a:lnTo>
                      <a:lnTo>
                        <a:pt x="516492" y="723423"/>
                      </a:lnTo>
                      <a:lnTo>
                        <a:pt x="560914" y="713515"/>
                      </a:lnTo>
                      <a:lnTo>
                        <a:pt x="607396" y="697415"/>
                      </a:lnTo>
                      <a:lnTo>
                        <a:pt x="655588" y="666374"/>
                      </a:lnTo>
                      <a:lnTo>
                        <a:pt x="667179" y="654460"/>
                      </a:lnTo>
                      <a:lnTo>
                        <a:pt x="675417" y="639907"/>
                      </a:lnTo>
                      <a:lnTo>
                        <a:pt x="677226" y="621712"/>
                      </a:lnTo>
                      <a:lnTo>
                        <a:pt x="674019" y="603132"/>
                      </a:lnTo>
                      <a:lnTo>
                        <a:pt x="661802" y="582263"/>
                      </a:lnTo>
                      <a:lnTo>
                        <a:pt x="651733" y="570169"/>
                      </a:lnTo>
                      <a:lnTo>
                        <a:pt x="631231" y="557374"/>
                      </a:lnTo>
                      <a:lnTo>
                        <a:pt x="598719" y="552142"/>
                      </a:lnTo>
                      <a:lnTo>
                        <a:pt x="559566" y="557027"/>
                      </a:lnTo>
                      <a:lnTo>
                        <a:pt x="542104" y="561731"/>
                      </a:lnTo>
                      <a:lnTo>
                        <a:pt x="527554" y="571845"/>
                      </a:lnTo>
                      <a:lnTo>
                        <a:pt x="515842" y="586524"/>
                      </a:lnTo>
                      <a:lnTo>
                        <a:pt x="504969" y="615609"/>
                      </a:lnTo>
                      <a:lnTo>
                        <a:pt x="502261" y="646755"/>
                      </a:lnTo>
                      <a:lnTo>
                        <a:pt x="507836" y="673986"/>
                      </a:lnTo>
                      <a:lnTo>
                        <a:pt x="536373" y="723912"/>
                      </a:lnTo>
                      <a:lnTo>
                        <a:pt x="570208" y="760696"/>
                      </a:lnTo>
                      <a:lnTo>
                        <a:pt x="613042" y="788759"/>
                      </a:lnTo>
                      <a:lnTo>
                        <a:pt x="657671" y="807507"/>
                      </a:lnTo>
                      <a:lnTo>
                        <a:pt x="700649" y="822035"/>
                      </a:lnTo>
                      <a:lnTo>
                        <a:pt x="748611" y="840430"/>
                      </a:lnTo>
                      <a:lnTo>
                        <a:pt x="774429" y="851522"/>
                      </a:lnTo>
                      <a:lnTo>
                        <a:pt x="776396" y="853762"/>
                      </a:lnTo>
                      <a:lnTo>
                        <a:pt x="774003" y="855254"/>
                      </a:lnTo>
                      <a:lnTo>
                        <a:pt x="729844" y="867041"/>
                      </a:lnTo>
                      <a:lnTo>
                        <a:pt x="688027" y="877774"/>
                      </a:lnTo>
                      <a:lnTo>
                        <a:pt x="644106" y="893610"/>
                      </a:lnTo>
                      <a:lnTo>
                        <a:pt x="602238" y="901128"/>
                      </a:lnTo>
                      <a:lnTo>
                        <a:pt x="552727" y="909150"/>
                      </a:lnTo>
                      <a:lnTo>
                        <a:pt x="534436" y="916665"/>
                      </a:lnTo>
                      <a:lnTo>
                        <a:pt x="521987" y="928646"/>
                      </a:lnTo>
                      <a:lnTo>
                        <a:pt x="517370" y="935729"/>
                      </a:lnTo>
                      <a:lnTo>
                        <a:pt x="510874" y="963392"/>
                      </a:lnTo>
                      <a:lnTo>
                        <a:pt x="514291" y="981817"/>
                      </a:lnTo>
                      <a:lnTo>
                        <a:pt x="531573" y="1016277"/>
                      </a:lnTo>
                      <a:lnTo>
                        <a:pt x="551806" y="1037047"/>
                      </a:lnTo>
                      <a:lnTo>
                        <a:pt x="598321" y="1057258"/>
                      </a:lnTo>
                      <a:lnTo>
                        <a:pt x="626823" y="1063797"/>
                      </a:lnTo>
                      <a:lnTo>
                        <a:pt x="669632" y="1066007"/>
                      </a:lnTo>
                      <a:lnTo>
                        <a:pt x="714675" y="1066443"/>
                      </a:lnTo>
                      <a:lnTo>
                        <a:pt x="764720" y="1064060"/>
                      </a:lnTo>
                      <a:lnTo>
                        <a:pt x="810541" y="1059372"/>
                      </a:lnTo>
                      <a:lnTo>
                        <a:pt x="839686" y="1054136"/>
                      </a:lnTo>
                      <a:lnTo>
                        <a:pt x="841195" y="1052719"/>
                      </a:lnTo>
                      <a:lnTo>
                        <a:pt x="830526" y="1051145"/>
                      </a:lnTo>
                      <a:lnTo>
                        <a:pt x="786162" y="1056646"/>
                      </a:lnTo>
                      <a:lnTo>
                        <a:pt x="739271" y="1062331"/>
                      </a:lnTo>
                      <a:lnTo>
                        <a:pt x="695273" y="1072369"/>
                      </a:lnTo>
                      <a:lnTo>
                        <a:pt x="650292" y="1086027"/>
                      </a:lnTo>
                      <a:lnTo>
                        <a:pt x="629363" y="1098759"/>
                      </a:lnTo>
                      <a:lnTo>
                        <a:pt x="625988" y="1105613"/>
                      </a:lnTo>
                      <a:lnTo>
                        <a:pt x="624706" y="1123105"/>
                      </a:lnTo>
                      <a:lnTo>
                        <a:pt x="633612" y="1149349"/>
                      </a:lnTo>
                      <a:lnTo>
                        <a:pt x="647979" y="1170293"/>
                      </a:lnTo>
                      <a:lnTo>
                        <a:pt x="668386" y="1183801"/>
                      </a:lnTo>
                      <a:lnTo>
                        <a:pt x="707742" y="1190008"/>
                      </a:lnTo>
                      <a:lnTo>
                        <a:pt x="754195" y="1188765"/>
                      </a:lnTo>
                      <a:lnTo>
                        <a:pt x="795089" y="1179879"/>
                      </a:lnTo>
                      <a:lnTo>
                        <a:pt x="840817" y="1166467"/>
                      </a:lnTo>
                      <a:lnTo>
                        <a:pt x="868716" y="1160654"/>
                      </a:lnTo>
                      <a:lnTo>
                        <a:pt x="887814" y="1157443"/>
                      </a:lnTo>
                      <a:lnTo>
                        <a:pt x="902474" y="1149844"/>
                      </a:lnTo>
                      <a:lnTo>
                        <a:pt x="906199" y="1149854"/>
                      </a:lnTo>
                      <a:lnTo>
                        <a:pt x="907756" y="1152638"/>
                      </a:lnTo>
                      <a:lnTo>
                        <a:pt x="910461" y="1169826"/>
                      </a:lnTo>
                      <a:lnTo>
                        <a:pt x="915247" y="1209364"/>
                      </a:lnTo>
                      <a:lnTo>
                        <a:pt x="920396" y="1257251"/>
                      </a:lnTo>
                      <a:lnTo>
                        <a:pt x="919072" y="1265898"/>
                      </a:lnTo>
                      <a:lnTo>
                        <a:pt x="915412" y="1270737"/>
                      </a:lnTo>
                      <a:lnTo>
                        <a:pt x="910195" y="1273038"/>
                      </a:lnTo>
                      <a:lnTo>
                        <a:pt x="903939" y="1273646"/>
                      </a:lnTo>
                      <a:lnTo>
                        <a:pt x="892051" y="1269383"/>
                      </a:lnTo>
                      <a:lnTo>
                        <a:pt x="857083" y="1253017"/>
                      </a:lnTo>
                      <a:lnTo>
                        <a:pt x="816302" y="1238802"/>
                      </a:lnTo>
                      <a:lnTo>
                        <a:pt x="786976" y="1239282"/>
                      </a:lnTo>
                      <a:lnTo>
                        <a:pt x="759256" y="1245288"/>
                      </a:lnTo>
                      <a:lnTo>
                        <a:pt x="744423" y="1255236"/>
                      </a:lnTo>
                      <a:lnTo>
                        <a:pt x="737875" y="1261778"/>
                      </a:lnTo>
                      <a:lnTo>
                        <a:pt x="730599" y="1281391"/>
                      </a:lnTo>
                      <a:lnTo>
                        <a:pt x="729218" y="1304612"/>
                      </a:lnTo>
                      <a:lnTo>
                        <a:pt x="740950" y="1347225"/>
                      </a:lnTo>
                      <a:lnTo>
                        <a:pt x="749777" y="1383182"/>
                      </a:lnTo>
                    </a:path>
                  </a:pathLst>
                </a:custGeom>
                <a:ln w="30152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2" name="Freeform 71"/>
                <p:cNvSpPr/>
                <p:nvPr/>
              </p:nvSpPr>
              <p:spPr>
                <a:xfrm>
                  <a:off x="5900407" y="5720300"/>
                  <a:ext cx="174979" cy="3416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4979" h="341629">
                      <a:moveTo>
                        <a:pt x="0" y="0"/>
                      </a:moveTo>
                      <a:lnTo>
                        <a:pt x="0" y="17693"/>
                      </a:lnTo>
                      <a:lnTo>
                        <a:pt x="4937" y="31318"/>
                      </a:lnTo>
                      <a:lnTo>
                        <a:pt x="33762" y="75546"/>
                      </a:lnTo>
                      <a:lnTo>
                        <a:pt x="61160" y="117652"/>
                      </a:lnTo>
                      <a:lnTo>
                        <a:pt x="83333" y="159061"/>
                      </a:lnTo>
                      <a:lnTo>
                        <a:pt x="109968" y="207325"/>
                      </a:lnTo>
                      <a:lnTo>
                        <a:pt x="134539" y="254608"/>
                      </a:lnTo>
                      <a:lnTo>
                        <a:pt x="144044" y="269623"/>
                      </a:lnTo>
                      <a:lnTo>
                        <a:pt x="160157" y="309437"/>
                      </a:lnTo>
                      <a:lnTo>
                        <a:pt x="174978" y="341628"/>
                      </a:lnTo>
                    </a:path>
                  </a:pathLst>
                </a:custGeom>
                <a:ln w="30152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70417" y="177118"/>
            <a:ext cx="4488464" cy="609707"/>
            <a:chOff x="270417" y="177118"/>
            <a:chExt cx="4488464" cy="609707"/>
          </a:xfrm>
        </p:grpSpPr>
        <p:sp>
          <p:nvSpPr>
            <p:cNvPr id="2" name="Freeform 1"/>
            <p:cNvSpPr/>
            <p:nvPr/>
          </p:nvSpPr>
          <p:spPr>
            <a:xfrm>
              <a:off x="270417" y="217378"/>
              <a:ext cx="295278" cy="443029"/>
            </a:xfrm>
            <a:custGeom>
              <a:avLst/>
              <a:gdLst/>
              <a:ahLst/>
              <a:cxnLst/>
              <a:rect l="0" t="0" r="0" b="0"/>
              <a:pathLst>
                <a:path w="295278" h="443029">
                  <a:moveTo>
                    <a:pt x="213893" y="35305"/>
                  </a:moveTo>
                  <a:lnTo>
                    <a:pt x="152783" y="10112"/>
                  </a:lnTo>
                  <a:lnTo>
                    <a:pt x="130581" y="1491"/>
                  </a:lnTo>
                  <a:lnTo>
                    <a:pt x="105896" y="0"/>
                  </a:lnTo>
                  <a:lnTo>
                    <a:pt x="81667" y="4406"/>
                  </a:lnTo>
                  <a:lnTo>
                    <a:pt x="54872" y="20041"/>
                  </a:lnTo>
                  <a:lnTo>
                    <a:pt x="17680" y="53154"/>
                  </a:lnTo>
                  <a:lnTo>
                    <a:pt x="1988" y="85177"/>
                  </a:lnTo>
                  <a:lnTo>
                    <a:pt x="0" y="107774"/>
                  </a:lnTo>
                  <a:lnTo>
                    <a:pt x="4186" y="129515"/>
                  </a:lnTo>
                  <a:lnTo>
                    <a:pt x="13845" y="150876"/>
                  </a:lnTo>
                  <a:lnTo>
                    <a:pt x="29057" y="165829"/>
                  </a:lnTo>
                  <a:lnTo>
                    <a:pt x="38027" y="171454"/>
                  </a:lnTo>
                  <a:lnTo>
                    <a:pt x="92110" y="181652"/>
                  </a:lnTo>
                  <a:lnTo>
                    <a:pt x="155525" y="191477"/>
                  </a:lnTo>
                  <a:lnTo>
                    <a:pt x="191140" y="198302"/>
                  </a:lnTo>
                  <a:lnTo>
                    <a:pt x="246793" y="232590"/>
                  </a:lnTo>
                  <a:lnTo>
                    <a:pt x="271865" y="258707"/>
                  </a:lnTo>
                  <a:lnTo>
                    <a:pt x="288522" y="288672"/>
                  </a:lnTo>
                  <a:lnTo>
                    <a:pt x="295277" y="325366"/>
                  </a:lnTo>
                  <a:lnTo>
                    <a:pt x="290618" y="349055"/>
                  </a:lnTo>
                  <a:lnTo>
                    <a:pt x="262038" y="402356"/>
                  </a:lnTo>
                  <a:lnTo>
                    <a:pt x="248549" y="419147"/>
                  </a:lnTo>
                  <a:lnTo>
                    <a:pt x="228516" y="431290"/>
                  </a:lnTo>
                  <a:lnTo>
                    <a:pt x="204015" y="439416"/>
                  </a:lnTo>
                  <a:lnTo>
                    <a:pt x="177527" y="443028"/>
                  </a:lnTo>
                  <a:lnTo>
                    <a:pt x="153277" y="438394"/>
                  </a:lnTo>
                  <a:lnTo>
                    <a:pt x="99586" y="409831"/>
                  </a:lnTo>
                  <a:lnTo>
                    <a:pt x="66494" y="382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221098"/>
              <a:ext cx="147400" cy="389555"/>
            </a:xfrm>
            <a:custGeom>
              <a:avLst/>
              <a:gdLst/>
              <a:ahLst/>
              <a:cxnLst/>
              <a:rect l="0" t="0" r="0" b="0"/>
              <a:pathLst>
                <a:path w="147400" h="389555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19996" y="208874"/>
                  </a:lnTo>
                  <a:lnTo>
                    <a:pt x="20847" y="271673"/>
                  </a:lnTo>
                  <a:lnTo>
                    <a:pt x="21016" y="329484"/>
                  </a:lnTo>
                  <a:lnTo>
                    <a:pt x="15455" y="366297"/>
                  </a:lnTo>
                  <a:lnTo>
                    <a:pt x="12643" y="370540"/>
                  </a:lnTo>
                  <a:lnTo>
                    <a:pt x="9599" y="369859"/>
                  </a:lnTo>
                  <a:lnTo>
                    <a:pt x="6399" y="365896"/>
                  </a:lnTo>
                  <a:lnTo>
                    <a:pt x="1896" y="337961"/>
                  </a:lnTo>
                  <a:lnTo>
                    <a:pt x="6151" y="305637"/>
                  </a:lnTo>
                  <a:lnTo>
                    <a:pt x="20410" y="273833"/>
                  </a:lnTo>
                  <a:lnTo>
                    <a:pt x="39452" y="247772"/>
                  </a:lnTo>
                  <a:lnTo>
                    <a:pt x="65502" y="230821"/>
                  </a:lnTo>
                  <a:lnTo>
                    <a:pt x="75253" y="229920"/>
                  </a:lnTo>
                  <a:lnTo>
                    <a:pt x="95447" y="235158"/>
                  </a:lnTo>
                  <a:lnTo>
                    <a:pt x="120957" y="251260"/>
                  </a:lnTo>
                  <a:lnTo>
                    <a:pt x="132917" y="270379"/>
                  </a:lnTo>
                  <a:lnTo>
                    <a:pt x="140963" y="294473"/>
                  </a:lnTo>
                  <a:lnTo>
                    <a:pt x="146128" y="348070"/>
                  </a:lnTo>
                  <a:lnTo>
                    <a:pt x="14739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263212"/>
              <a:ext cx="123615" cy="368498"/>
            </a:xfrm>
            <a:custGeom>
              <a:avLst/>
              <a:gdLst/>
              <a:ahLst/>
              <a:cxnLst/>
              <a:rect l="0" t="0" r="0" b="0"/>
              <a:pathLst>
                <a:path w="123615" h="368498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1409" y="172241"/>
                  </a:lnTo>
                  <a:lnTo>
                    <a:pt x="18805" y="230988"/>
                  </a:lnTo>
                  <a:lnTo>
                    <a:pt x="20612" y="287653"/>
                  </a:lnTo>
                  <a:lnTo>
                    <a:pt x="26212" y="346499"/>
                  </a:lnTo>
                  <a:lnTo>
                    <a:pt x="24494" y="357342"/>
                  </a:lnTo>
                  <a:lnTo>
                    <a:pt x="22178" y="361060"/>
                  </a:lnTo>
                  <a:lnTo>
                    <a:pt x="19465" y="360030"/>
                  </a:lnTo>
                  <a:lnTo>
                    <a:pt x="16486" y="355833"/>
                  </a:lnTo>
                  <a:lnTo>
                    <a:pt x="11705" y="315476"/>
                  </a:lnTo>
                  <a:lnTo>
                    <a:pt x="13880" y="265564"/>
                  </a:lnTo>
                  <a:lnTo>
                    <a:pt x="25170" y="232324"/>
                  </a:lnTo>
                  <a:lnTo>
                    <a:pt x="30818" y="221563"/>
                  </a:lnTo>
                  <a:lnTo>
                    <a:pt x="38093" y="215559"/>
                  </a:lnTo>
                  <a:lnTo>
                    <a:pt x="46452" y="212726"/>
                  </a:lnTo>
                  <a:lnTo>
                    <a:pt x="55534" y="212007"/>
                  </a:lnTo>
                  <a:lnTo>
                    <a:pt x="71865" y="217448"/>
                  </a:lnTo>
                  <a:lnTo>
                    <a:pt x="101413" y="240004"/>
                  </a:lnTo>
                  <a:lnTo>
                    <a:pt x="117136" y="271284"/>
                  </a:lnTo>
                  <a:lnTo>
                    <a:pt x="123614" y="310188"/>
                  </a:lnTo>
                  <a:lnTo>
                    <a:pt x="11581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2723" y="221098"/>
              <a:ext cx="9070" cy="231628"/>
            </a:xfrm>
            <a:custGeom>
              <a:avLst/>
              <a:gdLst/>
              <a:ahLst/>
              <a:cxnLst/>
              <a:rect l="0" t="0" r="0" b="0"/>
              <a:pathLst>
                <a:path w="9070" h="231628">
                  <a:moveTo>
                    <a:pt x="9069" y="0"/>
                  </a:moveTo>
                  <a:lnTo>
                    <a:pt x="4" y="58617"/>
                  </a:lnTo>
                  <a:lnTo>
                    <a:pt x="0" y="112791"/>
                  </a:lnTo>
                  <a:lnTo>
                    <a:pt x="6931" y="168552"/>
                  </a:lnTo>
                  <a:lnTo>
                    <a:pt x="906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0735" y="600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8176" y="210569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0" y="22357"/>
                  </a:lnTo>
                  <a:lnTo>
                    <a:pt x="6239" y="39573"/>
                  </a:lnTo>
                  <a:lnTo>
                    <a:pt x="42662" y="95458"/>
                  </a:lnTo>
                  <a:lnTo>
                    <a:pt x="56395" y="113786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7119" y="200041"/>
              <a:ext cx="231628" cy="379027"/>
            </a:xfrm>
            <a:custGeom>
              <a:avLst/>
              <a:gdLst/>
              <a:ahLst/>
              <a:cxnLst/>
              <a:rect l="0" t="0" r="0" b="0"/>
              <a:pathLst>
                <a:path w="231628" h="379027">
                  <a:moveTo>
                    <a:pt x="231627" y="0"/>
                  </a:moveTo>
                  <a:lnTo>
                    <a:pt x="193253" y="29308"/>
                  </a:lnTo>
                  <a:lnTo>
                    <a:pt x="164992" y="74376"/>
                  </a:lnTo>
                  <a:lnTo>
                    <a:pt x="136879" y="129032"/>
                  </a:lnTo>
                  <a:lnTo>
                    <a:pt x="108796" y="180166"/>
                  </a:lnTo>
                  <a:lnTo>
                    <a:pt x="73483" y="238186"/>
                  </a:lnTo>
                  <a:lnTo>
                    <a:pt x="45884" y="291588"/>
                  </a:lnTo>
                  <a:lnTo>
                    <a:pt x="13054" y="35456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60297" y="452725"/>
              <a:ext cx="120659" cy="121219"/>
            </a:xfrm>
            <a:custGeom>
              <a:avLst/>
              <a:gdLst/>
              <a:ahLst/>
              <a:cxnLst/>
              <a:rect l="0" t="0" r="0" b="0"/>
              <a:pathLst>
                <a:path w="120659" h="121219">
                  <a:moveTo>
                    <a:pt x="87392" y="63171"/>
                  </a:moveTo>
                  <a:lnTo>
                    <a:pt x="87392" y="40814"/>
                  </a:lnTo>
                  <a:lnTo>
                    <a:pt x="83882" y="31889"/>
                  </a:lnTo>
                  <a:lnTo>
                    <a:pt x="70624" y="15732"/>
                  </a:lnTo>
                  <a:lnTo>
                    <a:pt x="62175" y="11658"/>
                  </a:lnTo>
                  <a:lnTo>
                    <a:pt x="43429" y="10251"/>
                  </a:lnTo>
                  <a:lnTo>
                    <a:pt x="26519" y="16644"/>
                  </a:lnTo>
                  <a:lnTo>
                    <a:pt x="18734" y="21624"/>
                  </a:lnTo>
                  <a:lnTo>
                    <a:pt x="6964" y="36517"/>
                  </a:lnTo>
                  <a:lnTo>
                    <a:pt x="2188" y="45402"/>
                  </a:lnTo>
                  <a:lnTo>
                    <a:pt x="0" y="67752"/>
                  </a:lnTo>
                  <a:lnTo>
                    <a:pt x="4098" y="90943"/>
                  </a:lnTo>
                  <a:lnTo>
                    <a:pt x="13717" y="109049"/>
                  </a:lnTo>
                  <a:lnTo>
                    <a:pt x="21898" y="114814"/>
                  </a:lnTo>
                  <a:lnTo>
                    <a:pt x="43465" y="121218"/>
                  </a:lnTo>
                  <a:lnTo>
                    <a:pt x="65529" y="117826"/>
                  </a:lnTo>
                  <a:lnTo>
                    <a:pt x="94562" y="102762"/>
                  </a:lnTo>
                  <a:lnTo>
                    <a:pt x="102700" y="96584"/>
                  </a:lnTo>
                  <a:lnTo>
                    <a:pt x="114863" y="77241"/>
                  </a:lnTo>
                  <a:lnTo>
                    <a:pt x="119744" y="65532"/>
                  </a:lnTo>
                  <a:lnTo>
                    <a:pt x="120658" y="54217"/>
                  </a:lnTo>
                  <a:lnTo>
                    <a:pt x="115435" y="32285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47883" y="431668"/>
              <a:ext cx="137807" cy="185175"/>
            </a:xfrm>
            <a:custGeom>
              <a:avLst/>
              <a:gdLst/>
              <a:ahLst/>
              <a:cxnLst/>
              <a:rect l="0" t="0" r="0" b="0"/>
              <a:pathLst>
                <a:path w="137807" h="185175">
                  <a:moveTo>
                    <a:pt x="15619" y="42114"/>
                  </a:moveTo>
                  <a:lnTo>
                    <a:pt x="0" y="105542"/>
                  </a:lnTo>
                  <a:lnTo>
                    <a:pt x="2048" y="126456"/>
                  </a:lnTo>
                  <a:lnTo>
                    <a:pt x="9978" y="144330"/>
                  </a:lnTo>
                  <a:lnTo>
                    <a:pt x="34132" y="174869"/>
                  </a:lnTo>
                  <a:lnTo>
                    <a:pt x="53873" y="183004"/>
                  </a:lnTo>
                  <a:lnTo>
                    <a:pt x="65688" y="185174"/>
                  </a:lnTo>
                  <a:lnTo>
                    <a:pt x="85055" y="181345"/>
                  </a:lnTo>
                  <a:lnTo>
                    <a:pt x="109112" y="166036"/>
                  </a:lnTo>
                  <a:lnTo>
                    <a:pt x="116553" y="159823"/>
                  </a:lnTo>
                  <a:lnTo>
                    <a:pt x="127939" y="140443"/>
                  </a:lnTo>
                  <a:lnTo>
                    <a:pt x="137806" y="103224"/>
                  </a:lnTo>
                  <a:lnTo>
                    <a:pt x="137775" y="77463"/>
                  </a:lnTo>
                  <a:lnTo>
                    <a:pt x="115458" y="14368"/>
                  </a:lnTo>
                  <a:lnTo>
                    <a:pt x="1103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5275" y="365885"/>
              <a:ext cx="199193" cy="225608"/>
            </a:xfrm>
            <a:custGeom>
              <a:avLst/>
              <a:gdLst/>
              <a:ahLst/>
              <a:cxnLst/>
              <a:rect l="0" t="0" r="0" b="0"/>
              <a:pathLst>
                <a:path w="199193" h="225608">
                  <a:moveTo>
                    <a:pt x="112538" y="44726"/>
                  </a:moveTo>
                  <a:lnTo>
                    <a:pt x="106949" y="22369"/>
                  </a:lnTo>
                  <a:lnTo>
                    <a:pt x="101793" y="14614"/>
                  </a:lnTo>
                  <a:lnTo>
                    <a:pt x="86705" y="2877"/>
                  </a:lnTo>
                  <a:lnTo>
                    <a:pt x="68302" y="0"/>
                  </a:lnTo>
                  <a:lnTo>
                    <a:pt x="27891" y="7685"/>
                  </a:lnTo>
                  <a:lnTo>
                    <a:pt x="19842" y="13013"/>
                  </a:lnTo>
                  <a:lnTo>
                    <a:pt x="7779" y="28292"/>
                  </a:lnTo>
                  <a:lnTo>
                    <a:pt x="0" y="62213"/>
                  </a:lnTo>
                  <a:lnTo>
                    <a:pt x="2418" y="71592"/>
                  </a:lnTo>
                  <a:lnTo>
                    <a:pt x="7539" y="79014"/>
                  </a:lnTo>
                  <a:lnTo>
                    <a:pt x="22588" y="90381"/>
                  </a:lnTo>
                  <a:lnTo>
                    <a:pt x="40975" y="99332"/>
                  </a:lnTo>
                  <a:lnTo>
                    <a:pt x="100096" y="109889"/>
                  </a:lnTo>
                  <a:lnTo>
                    <a:pt x="154400" y="126877"/>
                  </a:lnTo>
                  <a:lnTo>
                    <a:pt x="175597" y="138169"/>
                  </a:lnTo>
                  <a:lnTo>
                    <a:pt x="190477" y="154107"/>
                  </a:lnTo>
                  <a:lnTo>
                    <a:pt x="196083" y="163270"/>
                  </a:lnTo>
                  <a:lnTo>
                    <a:pt x="199192" y="185929"/>
                  </a:lnTo>
                  <a:lnTo>
                    <a:pt x="198383" y="198523"/>
                  </a:lnTo>
                  <a:lnTo>
                    <a:pt x="194335" y="208089"/>
                  </a:lnTo>
                  <a:lnTo>
                    <a:pt x="180478" y="221837"/>
                  </a:lnTo>
                  <a:lnTo>
                    <a:pt x="159501" y="225607"/>
                  </a:lnTo>
                  <a:lnTo>
                    <a:pt x="107907" y="218496"/>
                  </a:lnTo>
                  <a:lnTo>
                    <a:pt x="50144" y="202429"/>
                  </a:lnTo>
                  <a:lnTo>
                    <a:pt x="17782" y="192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189512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0" y="0"/>
                  </a:moveTo>
                  <a:lnTo>
                    <a:pt x="0" y="54145"/>
                  </a:lnTo>
                  <a:lnTo>
                    <a:pt x="7235" y="116965"/>
                  </a:lnTo>
                  <a:lnTo>
                    <a:pt x="12997" y="174360"/>
                  </a:lnTo>
                  <a:lnTo>
                    <a:pt x="25054" y="225775"/>
                  </a:lnTo>
                  <a:lnTo>
                    <a:pt x="31465" y="288226"/>
                  </a:lnTo>
                  <a:lnTo>
                    <a:pt x="39663" y="346836"/>
                  </a:lnTo>
                  <a:lnTo>
                    <a:pt x="40480" y="361076"/>
                  </a:lnTo>
                  <a:lnTo>
                    <a:pt x="38685" y="367059"/>
                  </a:lnTo>
                  <a:lnTo>
                    <a:pt x="35148" y="367539"/>
                  </a:lnTo>
                  <a:lnTo>
                    <a:pt x="30451" y="364349"/>
                  </a:lnTo>
                  <a:lnTo>
                    <a:pt x="18251" y="343092"/>
                  </a:lnTo>
                  <a:lnTo>
                    <a:pt x="12816" y="303388"/>
                  </a:lnTo>
                  <a:lnTo>
                    <a:pt x="16795" y="265758"/>
                  </a:lnTo>
                  <a:lnTo>
                    <a:pt x="21725" y="256721"/>
                  </a:lnTo>
                  <a:lnTo>
                    <a:pt x="36562" y="243560"/>
                  </a:lnTo>
                  <a:lnTo>
                    <a:pt x="45431" y="240752"/>
                  </a:lnTo>
                  <a:lnTo>
                    <a:pt x="64645" y="240752"/>
                  </a:lnTo>
                  <a:lnTo>
                    <a:pt x="81763" y="250891"/>
                  </a:lnTo>
                  <a:lnTo>
                    <a:pt x="111817" y="285995"/>
                  </a:lnTo>
                  <a:lnTo>
                    <a:pt x="135882" y="345473"/>
                  </a:lnTo>
                  <a:lnTo>
                    <a:pt x="14739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9055" y="442196"/>
              <a:ext cx="121966" cy="156367"/>
            </a:xfrm>
            <a:custGeom>
              <a:avLst/>
              <a:gdLst/>
              <a:ahLst/>
              <a:cxnLst/>
              <a:rect l="0" t="0" r="0" b="0"/>
              <a:pathLst>
                <a:path w="121966" h="156367">
                  <a:moveTo>
                    <a:pt x="87255" y="31586"/>
                  </a:moveTo>
                  <a:lnTo>
                    <a:pt x="76077" y="20407"/>
                  </a:lnTo>
                  <a:lnTo>
                    <a:pt x="58111" y="14919"/>
                  </a:lnTo>
                  <a:lnTo>
                    <a:pt x="46769" y="13456"/>
                  </a:lnTo>
                  <a:lnTo>
                    <a:pt x="27927" y="18069"/>
                  </a:lnTo>
                  <a:lnTo>
                    <a:pt x="19627" y="22575"/>
                  </a:lnTo>
                  <a:lnTo>
                    <a:pt x="7286" y="36940"/>
                  </a:lnTo>
                  <a:lnTo>
                    <a:pt x="2357" y="45684"/>
                  </a:lnTo>
                  <a:lnTo>
                    <a:pt x="0" y="64758"/>
                  </a:lnTo>
                  <a:lnTo>
                    <a:pt x="8019" y="105599"/>
                  </a:lnTo>
                  <a:lnTo>
                    <a:pt x="23094" y="131374"/>
                  </a:lnTo>
                  <a:lnTo>
                    <a:pt x="47967" y="153830"/>
                  </a:lnTo>
                  <a:lnTo>
                    <a:pt x="57554" y="156366"/>
                  </a:lnTo>
                  <a:lnTo>
                    <a:pt x="77564" y="152944"/>
                  </a:lnTo>
                  <a:lnTo>
                    <a:pt x="102971" y="137864"/>
                  </a:lnTo>
                  <a:lnTo>
                    <a:pt x="114907" y="118985"/>
                  </a:lnTo>
                  <a:lnTo>
                    <a:pt x="119728" y="107399"/>
                  </a:lnTo>
                  <a:lnTo>
                    <a:pt x="121965" y="82048"/>
                  </a:lnTo>
                  <a:lnTo>
                    <a:pt x="117890" y="57523"/>
                  </a:lnTo>
                  <a:lnTo>
                    <a:pt x="872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79481" y="442196"/>
              <a:ext cx="122989" cy="127457"/>
            </a:xfrm>
            <a:custGeom>
              <a:avLst/>
              <a:gdLst/>
              <a:ahLst/>
              <a:cxnLst/>
              <a:rect l="0" t="0" r="0" b="0"/>
              <a:pathLst>
                <a:path w="122989" h="127457">
                  <a:moveTo>
                    <a:pt x="0" y="10529"/>
                  </a:moveTo>
                  <a:lnTo>
                    <a:pt x="8334" y="48007"/>
                  </a:lnTo>
                  <a:lnTo>
                    <a:pt x="15685" y="99430"/>
                  </a:lnTo>
                  <a:lnTo>
                    <a:pt x="20985" y="109571"/>
                  </a:lnTo>
                  <a:lnTo>
                    <a:pt x="36233" y="123958"/>
                  </a:lnTo>
                  <a:lnTo>
                    <a:pt x="45213" y="127092"/>
                  </a:lnTo>
                  <a:lnTo>
                    <a:pt x="64548" y="127456"/>
                  </a:lnTo>
                  <a:lnTo>
                    <a:pt x="95165" y="115494"/>
                  </a:lnTo>
                  <a:lnTo>
                    <a:pt x="109756" y="100464"/>
                  </a:lnTo>
                  <a:lnTo>
                    <a:pt x="118971" y="80916"/>
                  </a:lnTo>
                  <a:lnTo>
                    <a:pt x="122988" y="4477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90051" y="273740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10723" y="174558"/>
                  </a:lnTo>
                  <a:lnTo>
                    <a:pt x="21789" y="231446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3023" y="177118"/>
              <a:ext cx="161299" cy="412603"/>
            </a:xfrm>
            <a:custGeom>
              <a:avLst/>
              <a:gdLst/>
              <a:ahLst/>
              <a:cxnLst/>
              <a:rect l="0" t="0" r="0" b="0"/>
              <a:pathLst>
                <a:path w="161299" h="412603">
                  <a:moveTo>
                    <a:pt x="24427" y="317721"/>
                  </a:moveTo>
                  <a:lnTo>
                    <a:pt x="48474" y="308146"/>
                  </a:lnTo>
                  <a:lnTo>
                    <a:pt x="62801" y="297477"/>
                  </a:lnTo>
                  <a:lnTo>
                    <a:pt x="70728" y="278698"/>
                  </a:lnTo>
                  <a:lnTo>
                    <a:pt x="72842" y="267139"/>
                  </a:lnTo>
                  <a:lnTo>
                    <a:pt x="70742" y="258263"/>
                  </a:lnTo>
                  <a:lnTo>
                    <a:pt x="65832" y="251176"/>
                  </a:lnTo>
                  <a:lnTo>
                    <a:pt x="59050" y="245282"/>
                  </a:lnTo>
                  <a:lnTo>
                    <a:pt x="52188" y="243692"/>
                  </a:lnTo>
                  <a:lnTo>
                    <a:pt x="45274" y="244972"/>
                  </a:lnTo>
                  <a:lnTo>
                    <a:pt x="38325" y="248164"/>
                  </a:lnTo>
                  <a:lnTo>
                    <a:pt x="17367" y="275015"/>
                  </a:lnTo>
                  <a:lnTo>
                    <a:pt x="1928" y="312606"/>
                  </a:lnTo>
                  <a:lnTo>
                    <a:pt x="0" y="336505"/>
                  </a:lnTo>
                  <a:lnTo>
                    <a:pt x="8294" y="380443"/>
                  </a:lnTo>
                  <a:lnTo>
                    <a:pt x="23416" y="406755"/>
                  </a:lnTo>
                  <a:lnTo>
                    <a:pt x="30772" y="411002"/>
                  </a:lnTo>
                  <a:lnTo>
                    <a:pt x="48304" y="412602"/>
                  </a:lnTo>
                  <a:lnTo>
                    <a:pt x="67795" y="403174"/>
                  </a:lnTo>
                  <a:lnTo>
                    <a:pt x="95379" y="378135"/>
                  </a:lnTo>
                  <a:lnTo>
                    <a:pt x="109774" y="356270"/>
                  </a:lnTo>
                  <a:lnTo>
                    <a:pt x="123285" y="311075"/>
                  </a:lnTo>
                  <a:lnTo>
                    <a:pt x="128978" y="261810"/>
                  </a:lnTo>
                  <a:lnTo>
                    <a:pt x="136384" y="214717"/>
                  </a:lnTo>
                  <a:lnTo>
                    <a:pt x="137928" y="160859"/>
                  </a:lnTo>
                  <a:lnTo>
                    <a:pt x="131682" y="103202"/>
                  </a:lnTo>
                  <a:lnTo>
                    <a:pt x="130101" y="41770"/>
                  </a:lnTo>
                  <a:lnTo>
                    <a:pt x="118649" y="4331"/>
                  </a:lnTo>
                  <a:lnTo>
                    <a:pt x="114148" y="0"/>
                  </a:lnTo>
                  <a:lnTo>
                    <a:pt x="109977" y="622"/>
                  </a:lnTo>
                  <a:lnTo>
                    <a:pt x="106027" y="4546"/>
                  </a:lnTo>
                  <a:lnTo>
                    <a:pt x="100468" y="38015"/>
                  </a:lnTo>
                  <a:lnTo>
                    <a:pt x="98820" y="84976"/>
                  </a:lnTo>
                  <a:lnTo>
                    <a:pt x="98332" y="135936"/>
                  </a:lnTo>
                  <a:lnTo>
                    <a:pt x="98188" y="188079"/>
                  </a:lnTo>
                  <a:lnTo>
                    <a:pt x="106544" y="249695"/>
                  </a:lnTo>
                  <a:lnTo>
                    <a:pt x="119460" y="303807"/>
                  </a:lnTo>
                  <a:lnTo>
                    <a:pt x="127496" y="325575"/>
                  </a:lnTo>
                  <a:lnTo>
                    <a:pt x="161298" y="370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176" y="231626"/>
              <a:ext cx="123638" cy="316803"/>
            </a:xfrm>
            <a:custGeom>
              <a:avLst/>
              <a:gdLst/>
              <a:ahLst/>
              <a:cxnLst/>
              <a:rect l="0" t="0" r="0" b="0"/>
              <a:pathLst>
                <a:path w="123638" h="316803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4" y="165651"/>
                  </a:lnTo>
                  <a:lnTo>
                    <a:pt x="17474" y="226871"/>
                  </a:lnTo>
                  <a:lnTo>
                    <a:pt x="18825" y="261673"/>
                  </a:lnTo>
                  <a:lnTo>
                    <a:pt x="17229" y="262187"/>
                  </a:lnTo>
                  <a:lnTo>
                    <a:pt x="14995" y="259019"/>
                  </a:lnTo>
                  <a:lnTo>
                    <a:pt x="4175" y="220314"/>
                  </a:lnTo>
                  <a:lnTo>
                    <a:pt x="1855" y="194624"/>
                  </a:lnTo>
                  <a:lnTo>
                    <a:pt x="7063" y="170728"/>
                  </a:lnTo>
                  <a:lnTo>
                    <a:pt x="11728" y="159442"/>
                  </a:lnTo>
                  <a:lnTo>
                    <a:pt x="18347" y="154258"/>
                  </a:lnTo>
                  <a:lnTo>
                    <a:pt x="26269" y="153142"/>
                  </a:lnTo>
                  <a:lnTo>
                    <a:pt x="43260" y="158140"/>
                  </a:lnTo>
                  <a:lnTo>
                    <a:pt x="58611" y="168161"/>
                  </a:lnTo>
                  <a:lnTo>
                    <a:pt x="101683" y="221997"/>
                  </a:lnTo>
                  <a:lnTo>
                    <a:pt x="117215" y="252951"/>
                  </a:lnTo>
                  <a:lnTo>
                    <a:pt x="123637" y="289938"/>
                  </a:lnTo>
                  <a:lnTo>
                    <a:pt x="121029" y="299747"/>
                  </a:lnTo>
                  <a:lnTo>
                    <a:pt x="115781" y="307456"/>
                  </a:lnTo>
                  <a:lnTo>
                    <a:pt x="108772" y="313765"/>
                  </a:lnTo>
                  <a:lnTo>
                    <a:pt x="99421" y="316802"/>
                  </a:lnTo>
                  <a:lnTo>
                    <a:pt x="53910" y="316389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69160" y="376381"/>
              <a:ext cx="136871" cy="198335"/>
            </a:xfrm>
            <a:custGeom>
              <a:avLst/>
              <a:gdLst/>
              <a:ahLst/>
              <a:cxnLst/>
              <a:rect l="0" t="0" r="0" b="0"/>
              <a:pathLst>
                <a:path w="136871" h="198335">
                  <a:moveTo>
                    <a:pt x="0" y="65815"/>
                  </a:moveTo>
                  <a:lnTo>
                    <a:pt x="42692" y="68935"/>
                  </a:lnTo>
                  <a:lnTo>
                    <a:pt x="63427" y="71881"/>
                  </a:lnTo>
                  <a:lnTo>
                    <a:pt x="84342" y="69291"/>
                  </a:lnTo>
                  <a:lnTo>
                    <a:pt x="102216" y="58002"/>
                  </a:lnTo>
                  <a:lnTo>
                    <a:pt x="110258" y="50078"/>
                  </a:lnTo>
                  <a:lnTo>
                    <a:pt x="113279" y="41286"/>
                  </a:lnTo>
                  <a:lnTo>
                    <a:pt x="110398" y="22158"/>
                  </a:lnTo>
                  <a:lnTo>
                    <a:pt x="105184" y="14484"/>
                  </a:lnTo>
                  <a:lnTo>
                    <a:pt x="90032" y="2837"/>
                  </a:lnTo>
                  <a:lnTo>
                    <a:pt x="71600" y="0"/>
                  </a:lnTo>
                  <a:lnTo>
                    <a:pt x="61771" y="882"/>
                  </a:lnTo>
                  <a:lnTo>
                    <a:pt x="44611" y="8100"/>
                  </a:lnTo>
                  <a:lnTo>
                    <a:pt x="36760" y="13301"/>
                  </a:lnTo>
                  <a:lnTo>
                    <a:pt x="24916" y="28437"/>
                  </a:lnTo>
                  <a:lnTo>
                    <a:pt x="7781" y="66751"/>
                  </a:lnTo>
                  <a:lnTo>
                    <a:pt x="6578" y="87288"/>
                  </a:lnTo>
                  <a:lnTo>
                    <a:pt x="15337" y="129069"/>
                  </a:lnTo>
                  <a:lnTo>
                    <a:pt x="36738" y="169947"/>
                  </a:lnTo>
                  <a:lnTo>
                    <a:pt x="49863" y="186575"/>
                  </a:lnTo>
                  <a:lnTo>
                    <a:pt x="69734" y="195526"/>
                  </a:lnTo>
                  <a:lnTo>
                    <a:pt x="92994" y="198334"/>
                  </a:lnTo>
                  <a:lnTo>
                    <a:pt x="136870" y="192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3672" y="443462"/>
              <a:ext cx="205614" cy="343363"/>
            </a:xfrm>
            <a:custGeom>
              <a:avLst/>
              <a:gdLst/>
              <a:ahLst/>
              <a:cxnLst/>
              <a:rect l="0" t="0" r="0" b="0"/>
              <a:pathLst>
                <a:path w="205614" h="343363">
                  <a:moveTo>
                    <a:pt x="89799" y="93491"/>
                  </a:moveTo>
                  <a:lnTo>
                    <a:pt x="86679" y="50799"/>
                  </a:lnTo>
                  <a:lnTo>
                    <a:pt x="75227" y="19620"/>
                  </a:lnTo>
                  <a:lnTo>
                    <a:pt x="69556" y="9149"/>
                  </a:lnTo>
                  <a:lnTo>
                    <a:pt x="61096" y="3338"/>
                  </a:lnTo>
                  <a:lnTo>
                    <a:pt x="39218" y="0"/>
                  </a:lnTo>
                  <a:lnTo>
                    <a:pt x="20135" y="5536"/>
                  </a:lnTo>
                  <a:lnTo>
                    <a:pt x="11771" y="10288"/>
                  </a:lnTo>
                  <a:lnTo>
                    <a:pt x="6195" y="18135"/>
                  </a:lnTo>
                  <a:lnTo>
                    <a:pt x="0" y="39332"/>
                  </a:lnTo>
                  <a:lnTo>
                    <a:pt x="2101" y="77574"/>
                  </a:lnTo>
                  <a:lnTo>
                    <a:pt x="6767" y="87559"/>
                  </a:lnTo>
                  <a:lnTo>
                    <a:pt x="21311" y="101773"/>
                  </a:lnTo>
                  <a:lnTo>
                    <a:pt x="28932" y="103692"/>
                  </a:lnTo>
                  <a:lnTo>
                    <a:pt x="36353" y="102631"/>
                  </a:lnTo>
                  <a:lnTo>
                    <a:pt x="43640" y="99584"/>
                  </a:lnTo>
                  <a:lnTo>
                    <a:pt x="65074" y="78529"/>
                  </a:lnTo>
                  <a:lnTo>
                    <a:pt x="69806" y="78837"/>
                  </a:lnTo>
                  <a:lnTo>
                    <a:pt x="72961" y="84891"/>
                  </a:lnTo>
                  <a:lnTo>
                    <a:pt x="83613" y="136636"/>
                  </a:lnTo>
                  <a:lnTo>
                    <a:pt x="87966" y="191672"/>
                  </a:lnTo>
                  <a:lnTo>
                    <a:pt x="94845" y="246844"/>
                  </a:lnTo>
                  <a:lnTo>
                    <a:pt x="99245" y="309483"/>
                  </a:lnTo>
                  <a:lnTo>
                    <a:pt x="100007" y="343362"/>
                  </a:lnTo>
                  <a:lnTo>
                    <a:pt x="100185" y="336346"/>
                  </a:lnTo>
                  <a:lnTo>
                    <a:pt x="111464" y="311677"/>
                  </a:lnTo>
                  <a:lnTo>
                    <a:pt x="135213" y="287730"/>
                  </a:lnTo>
                  <a:lnTo>
                    <a:pt x="181871" y="263031"/>
                  </a:lnTo>
                  <a:lnTo>
                    <a:pt x="205613" y="251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31633" y="400082"/>
              <a:ext cx="118543" cy="137351"/>
            </a:xfrm>
            <a:custGeom>
              <a:avLst/>
              <a:gdLst/>
              <a:ahLst/>
              <a:cxnLst/>
              <a:rect l="0" t="0" r="0" b="0"/>
              <a:pathLst>
                <a:path w="118543" h="137351">
                  <a:moveTo>
                    <a:pt x="6066" y="21057"/>
                  </a:moveTo>
                  <a:lnTo>
                    <a:pt x="0" y="54679"/>
                  </a:lnTo>
                  <a:lnTo>
                    <a:pt x="2590" y="79674"/>
                  </a:lnTo>
                  <a:lnTo>
                    <a:pt x="10760" y="100142"/>
                  </a:lnTo>
                  <a:lnTo>
                    <a:pt x="35069" y="132345"/>
                  </a:lnTo>
                  <a:lnTo>
                    <a:pt x="42949" y="136194"/>
                  </a:lnTo>
                  <a:lnTo>
                    <a:pt x="61063" y="137350"/>
                  </a:lnTo>
                  <a:lnTo>
                    <a:pt x="90992" y="125834"/>
                  </a:lnTo>
                  <a:lnTo>
                    <a:pt x="105422" y="107789"/>
                  </a:lnTo>
                  <a:lnTo>
                    <a:pt x="114565" y="84171"/>
                  </a:lnTo>
                  <a:lnTo>
                    <a:pt x="118542" y="45737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42679" y="421139"/>
              <a:ext cx="26648" cy="105286"/>
            </a:xfrm>
            <a:custGeom>
              <a:avLst/>
              <a:gdLst/>
              <a:ahLst/>
              <a:cxnLst/>
              <a:rect l="0" t="0" r="0" b="0"/>
              <a:pathLst>
                <a:path w="26648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82254"/>
                  </a:lnTo>
                  <a:lnTo>
                    <a:pt x="2664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48269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36786" y="367935"/>
              <a:ext cx="143111" cy="192444"/>
            </a:xfrm>
            <a:custGeom>
              <a:avLst/>
              <a:gdLst/>
              <a:ahLst/>
              <a:cxnLst/>
              <a:rect l="0" t="0" r="0" b="0"/>
              <a:pathLst>
                <a:path w="143111" h="192444">
                  <a:moveTo>
                    <a:pt x="16768" y="74261"/>
                  </a:moveTo>
                  <a:lnTo>
                    <a:pt x="27946" y="85440"/>
                  </a:lnTo>
                  <a:lnTo>
                    <a:pt x="45913" y="90928"/>
                  </a:lnTo>
                  <a:lnTo>
                    <a:pt x="57255" y="92391"/>
                  </a:lnTo>
                  <a:lnTo>
                    <a:pt x="76096" y="87778"/>
                  </a:lnTo>
                  <a:lnTo>
                    <a:pt x="84396" y="83273"/>
                  </a:lnTo>
                  <a:lnTo>
                    <a:pt x="89929" y="75590"/>
                  </a:lnTo>
                  <a:lnTo>
                    <a:pt x="96078" y="54575"/>
                  </a:lnTo>
                  <a:lnTo>
                    <a:pt x="95378" y="44759"/>
                  </a:lnTo>
                  <a:lnTo>
                    <a:pt x="88361" y="27614"/>
                  </a:lnTo>
                  <a:lnTo>
                    <a:pt x="65667" y="4808"/>
                  </a:lnTo>
                  <a:lnTo>
                    <a:pt x="56386" y="1053"/>
                  </a:lnTo>
                  <a:lnTo>
                    <a:pt x="36716" y="0"/>
                  </a:lnTo>
                  <a:lnTo>
                    <a:pt x="27727" y="4867"/>
                  </a:lnTo>
                  <a:lnTo>
                    <a:pt x="11500" y="22752"/>
                  </a:lnTo>
                  <a:lnTo>
                    <a:pt x="2729" y="46299"/>
                  </a:lnTo>
                  <a:lnTo>
                    <a:pt x="0" y="72362"/>
                  </a:lnTo>
                  <a:lnTo>
                    <a:pt x="10776" y="135565"/>
                  </a:lnTo>
                  <a:lnTo>
                    <a:pt x="31760" y="168465"/>
                  </a:lnTo>
                  <a:lnTo>
                    <a:pt x="50337" y="183590"/>
                  </a:lnTo>
                  <a:lnTo>
                    <a:pt x="60205" y="189261"/>
                  </a:lnTo>
                  <a:lnTo>
                    <a:pt x="83646" y="192443"/>
                  </a:lnTo>
                  <a:lnTo>
                    <a:pt x="143110" y="190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43067" y="221098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60384"/>
                  </a:lnTo>
                  <a:lnTo>
                    <a:pt x="3119" y="121227"/>
                  </a:lnTo>
                  <a:lnTo>
                    <a:pt x="8406" y="165013"/>
                  </a:lnTo>
                  <a:lnTo>
                    <a:pt x="17958" y="222548"/>
                  </a:lnTo>
                  <a:lnTo>
                    <a:pt x="28198" y="275470"/>
                  </a:lnTo>
                  <a:lnTo>
                    <a:pt x="39018" y="326508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6725" y="315854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31586"/>
                  </a:moveTo>
                  <a:lnTo>
                    <a:pt x="188011" y="31586"/>
                  </a:lnTo>
                  <a:lnTo>
                    <a:pt x="127475" y="25997"/>
                  </a:lnTo>
                  <a:lnTo>
                    <a:pt x="70916" y="16932"/>
                  </a:lnTo>
                  <a:lnTo>
                    <a:pt x="11765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18125" y="137389"/>
            <a:ext cx="1646414" cy="641720"/>
            <a:chOff x="5018125" y="137389"/>
            <a:chExt cx="1646414" cy="641720"/>
          </a:xfrm>
        </p:grpSpPr>
        <p:sp>
          <p:nvSpPr>
            <p:cNvPr id="27" name="Freeform 26"/>
            <p:cNvSpPr/>
            <p:nvPr/>
          </p:nvSpPr>
          <p:spPr>
            <a:xfrm>
              <a:off x="5018125" y="137389"/>
              <a:ext cx="140839" cy="412471"/>
            </a:xfrm>
            <a:custGeom>
              <a:avLst/>
              <a:gdLst/>
              <a:ahLst/>
              <a:cxnLst/>
              <a:rect l="0" t="0" r="0" b="0"/>
              <a:pathLst>
                <a:path w="140839" h="412471">
                  <a:moveTo>
                    <a:pt x="98725" y="283750"/>
                  </a:moveTo>
                  <a:lnTo>
                    <a:pt x="89149" y="259704"/>
                  </a:lnTo>
                  <a:lnTo>
                    <a:pt x="78481" y="245377"/>
                  </a:lnTo>
                  <a:lnTo>
                    <a:pt x="71191" y="241791"/>
                  </a:lnTo>
                  <a:lnTo>
                    <a:pt x="53732" y="240925"/>
                  </a:lnTo>
                  <a:lnTo>
                    <a:pt x="37394" y="247559"/>
                  </a:lnTo>
                  <a:lnTo>
                    <a:pt x="29761" y="252604"/>
                  </a:lnTo>
                  <a:lnTo>
                    <a:pt x="18161" y="270687"/>
                  </a:lnTo>
                  <a:lnTo>
                    <a:pt x="1182" y="320424"/>
                  </a:lnTo>
                  <a:lnTo>
                    <a:pt x="0" y="344504"/>
                  </a:lnTo>
                  <a:lnTo>
                    <a:pt x="8773" y="388558"/>
                  </a:lnTo>
                  <a:lnTo>
                    <a:pt x="14191" y="396906"/>
                  </a:lnTo>
                  <a:lnTo>
                    <a:pt x="29568" y="409301"/>
                  </a:lnTo>
                  <a:lnTo>
                    <a:pt x="48101" y="412470"/>
                  </a:lnTo>
                  <a:lnTo>
                    <a:pt x="57957" y="411678"/>
                  </a:lnTo>
                  <a:lnTo>
                    <a:pt x="75147" y="404558"/>
                  </a:lnTo>
                  <a:lnTo>
                    <a:pt x="83006" y="399384"/>
                  </a:lnTo>
                  <a:lnTo>
                    <a:pt x="94858" y="381156"/>
                  </a:lnTo>
                  <a:lnTo>
                    <a:pt x="111999" y="325738"/>
                  </a:lnTo>
                  <a:lnTo>
                    <a:pt x="123065" y="275654"/>
                  </a:lnTo>
                  <a:lnTo>
                    <a:pt x="133752" y="223770"/>
                  </a:lnTo>
                  <a:lnTo>
                    <a:pt x="138739" y="171352"/>
                  </a:lnTo>
                  <a:lnTo>
                    <a:pt x="140216" y="118776"/>
                  </a:lnTo>
                  <a:lnTo>
                    <a:pt x="135065" y="66153"/>
                  </a:lnTo>
                  <a:lnTo>
                    <a:pt x="128910" y="4159"/>
                  </a:lnTo>
                  <a:lnTo>
                    <a:pt x="124697" y="260"/>
                  </a:lnTo>
                  <a:lnTo>
                    <a:pt x="119549" y="0"/>
                  </a:lnTo>
                  <a:lnTo>
                    <a:pt x="116117" y="4506"/>
                  </a:lnTo>
                  <a:lnTo>
                    <a:pt x="111287" y="33205"/>
                  </a:lnTo>
                  <a:lnTo>
                    <a:pt x="109655" y="87944"/>
                  </a:lnTo>
                  <a:lnTo>
                    <a:pt x="114922" y="143557"/>
                  </a:lnTo>
                  <a:lnTo>
                    <a:pt x="119991" y="203979"/>
                  </a:lnTo>
                  <a:lnTo>
                    <a:pt x="127925" y="262187"/>
                  </a:lnTo>
                  <a:lnTo>
                    <a:pt x="129839" y="318745"/>
                  </a:lnTo>
                  <a:lnTo>
                    <a:pt x="140838" y="367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11606" y="368497"/>
              <a:ext cx="119723" cy="172711"/>
            </a:xfrm>
            <a:custGeom>
              <a:avLst/>
              <a:gdLst/>
              <a:ahLst/>
              <a:cxnLst/>
              <a:rect l="0" t="0" r="0" b="0"/>
              <a:pathLst>
                <a:path w="119723" h="172711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30338" y="157809"/>
                  </a:lnTo>
                  <a:lnTo>
                    <a:pt x="38943" y="164867"/>
                  </a:lnTo>
                  <a:lnTo>
                    <a:pt x="60982" y="172710"/>
                  </a:lnTo>
                  <a:lnTo>
                    <a:pt x="71070" y="172462"/>
                  </a:lnTo>
                  <a:lnTo>
                    <a:pt x="88518" y="165947"/>
                  </a:lnTo>
                  <a:lnTo>
                    <a:pt x="100953" y="152133"/>
                  </a:lnTo>
                  <a:lnTo>
                    <a:pt x="118467" y="114669"/>
                  </a:lnTo>
                  <a:lnTo>
                    <a:pt x="119722" y="91128"/>
                  </a:lnTo>
                  <a:lnTo>
                    <a:pt x="11581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90590" y="379025"/>
              <a:ext cx="63172" cy="140747"/>
            </a:xfrm>
            <a:custGeom>
              <a:avLst/>
              <a:gdLst/>
              <a:ahLst/>
              <a:cxnLst/>
              <a:rect l="0" t="0" r="0" b="0"/>
              <a:pathLst>
                <a:path w="63172" h="140747">
                  <a:moveTo>
                    <a:pt x="0" y="63171"/>
                  </a:moveTo>
                  <a:lnTo>
                    <a:pt x="17959" y="117046"/>
                  </a:lnTo>
                  <a:lnTo>
                    <a:pt x="25859" y="140746"/>
                  </a:lnTo>
                  <a:lnTo>
                    <a:pt x="13108" y="90015"/>
                  </a:lnTo>
                  <a:lnTo>
                    <a:pt x="14413" y="51238"/>
                  </a:lnTo>
                  <a:lnTo>
                    <a:pt x="16628" y="37668"/>
                  </a:lnTo>
                  <a:lnTo>
                    <a:pt x="21614" y="27452"/>
                  </a:lnTo>
                  <a:lnTo>
                    <a:pt x="36512" y="1298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37989" y="42113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5"/>
                  </a:lnTo>
                  <a:lnTo>
                    <a:pt x="8334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37989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32746" y="383495"/>
              <a:ext cx="126343" cy="142930"/>
            </a:xfrm>
            <a:custGeom>
              <a:avLst/>
              <a:gdLst/>
              <a:ahLst/>
              <a:cxnLst/>
              <a:rect l="0" t="0" r="0" b="0"/>
              <a:pathLst>
                <a:path w="126343" h="142930">
                  <a:moveTo>
                    <a:pt x="0" y="48173"/>
                  </a:moveTo>
                  <a:lnTo>
                    <a:pt x="8333" y="85651"/>
                  </a:lnTo>
                  <a:lnTo>
                    <a:pt x="16305" y="134130"/>
                  </a:lnTo>
                  <a:lnTo>
                    <a:pt x="11520" y="87323"/>
                  </a:lnTo>
                  <a:lnTo>
                    <a:pt x="13064" y="25837"/>
                  </a:lnTo>
                  <a:lnTo>
                    <a:pt x="21794" y="4711"/>
                  </a:lnTo>
                  <a:lnTo>
                    <a:pt x="28567" y="481"/>
                  </a:lnTo>
                  <a:lnTo>
                    <a:pt x="36592" y="0"/>
                  </a:lnTo>
                  <a:lnTo>
                    <a:pt x="54868" y="5706"/>
                  </a:lnTo>
                  <a:lnTo>
                    <a:pt x="74688" y="16041"/>
                  </a:lnTo>
                  <a:lnTo>
                    <a:pt x="88957" y="31552"/>
                  </a:lnTo>
                  <a:lnTo>
                    <a:pt x="117606" y="81512"/>
                  </a:lnTo>
                  <a:lnTo>
                    <a:pt x="126342" y="142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38031" y="406364"/>
              <a:ext cx="208496" cy="372745"/>
            </a:xfrm>
            <a:custGeom>
              <a:avLst/>
              <a:gdLst/>
              <a:ahLst/>
              <a:cxnLst/>
              <a:rect l="0" t="0" r="0" b="0"/>
              <a:pathLst>
                <a:path w="208496" h="372745">
                  <a:moveTo>
                    <a:pt x="147399" y="120060"/>
                  </a:moveTo>
                  <a:lnTo>
                    <a:pt x="158577" y="108882"/>
                  </a:lnTo>
                  <a:lnTo>
                    <a:pt x="164066" y="90916"/>
                  </a:lnTo>
                  <a:lnTo>
                    <a:pt x="165335" y="68503"/>
                  </a:lnTo>
                  <a:lnTo>
                    <a:pt x="158302" y="36154"/>
                  </a:lnTo>
                  <a:lnTo>
                    <a:pt x="147955" y="14918"/>
                  </a:lnTo>
                  <a:lnTo>
                    <a:pt x="139581" y="7852"/>
                  </a:lnTo>
                  <a:lnTo>
                    <a:pt x="117798" y="0"/>
                  </a:lnTo>
                  <a:lnTo>
                    <a:pt x="108948" y="1416"/>
                  </a:lnTo>
                  <a:lnTo>
                    <a:pt x="101877" y="5869"/>
                  </a:lnTo>
                  <a:lnTo>
                    <a:pt x="95994" y="12347"/>
                  </a:lnTo>
                  <a:lnTo>
                    <a:pt x="89458" y="32024"/>
                  </a:lnTo>
                  <a:lnTo>
                    <a:pt x="87722" y="55197"/>
                  </a:lnTo>
                  <a:lnTo>
                    <a:pt x="94492" y="87973"/>
                  </a:lnTo>
                  <a:lnTo>
                    <a:pt x="104777" y="109309"/>
                  </a:lnTo>
                  <a:lnTo>
                    <a:pt x="111965" y="115232"/>
                  </a:lnTo>
                  <a:lnTo>
                    <a:pt x="120267" y="118012"/>
                  </a:lnTo>
                  <a:lnTo>
                    <a:pt x="129311" y="118695"/>
                  </a:lnTo>
                  <a:lnTo>
                    <a:pt x="145599" y="113214"/>
                  </a:lnTo>
                  <a:lnTo>
                    <a:pt x="153218" y="108477"/>
                  </a:lnTo>
                  <a:lnTo>
                    <a:pt x="158297" y="100640"/>
                  </a:lnTo>
                  <a:lnTo>
                    <a:pt x="163941" y="79454"/>
                  </a:lnTo>
                  <a:lnTo>
                    <a:pt x="166616" y="75442"/>
                  </a:lnTo>
                  <a:lnTo>
                    <a:pt x="169569" y="76277"/>
                  </a:lnTo>
                  <a:lnTo>
                    <a:pt x="172707" y="80343"/>
                  </a:lnTo>
                  <a:lnTo>
                    <a:pt x="186150" y="134962"/>
                  </a:lnTo>
                  <a:lnTo>
                    <a:pt x="200070" y="193237"/>
                  </a:lnTo>
                  <a:lnTo>
                    <a:pt x="208495" y="249809"/>
                  </a:lnTo>
                  <a:lnTo>
                    <a:pt x="207820" y="310939"/>
                  </a:lnTo>
                  <a:lnTo>
                    <a:pt x="199209" y="332017"/>
                  </a:lnTo>
                  <a:lnTo>
                    <a:pt x="190128" y="338574"/>
                  </a:lnTo>
                  <a:lnTo>
                    <a:pt x="150571" y="347802"/>
                  </a:lnTo>
                  <a:lnTo>
                    <a:pt x="94690" y="354039"/>
                  </a:lnTo>
                  <a:lnTo>
                    <a:pt x="38591" y="360601"/>
                  </a:lnTo>
                  <a:lnTo>
                    <a:pt x="19881" y="364618"/>
                  </a:lnTo>
                  <a:lnTo>
                    <a:pt x="0" y="372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46691" y="189512"/>
              <a:ext cx="28294" cy="379027"/>
            </a:xfrm>
            <a:custGeom>
              <a:avLst/>
              <a:gdLst/>
              <a:ahLst/>
              <a:cxnLst/>
              <a:rect l="0" t="0" r="0" b="0"/>
              <a:pathLst>
                <a:path w="28294" h="379027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5233" y="135568"/>
                  </a:lnTo>
                  <a:lnTo>
                    <a:pt x="6643" y="193417"/>
                  </a:lnTo>
                  <a:lnTo>
                    <a:pt x="12708" y="249296"/>
                  </a:lnTo>
                  <a:lnTo>
                    <a:pt x="17936" y="308600"/>
                  </a:lnTo>
                  <a:lnTo>
                    <a:pt x="25901" y="353417"/>
                  </a:lnTo>
                  <a:lnTo>
                    <a:pt x="2829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06528" y="336911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8539" y="10529"/>
                  </a:lnTo>
                  <a:lnTo>
                    <a:pt x="143593" y="4940"/>
                  </a:lnTo>
                  <a:lnTo>
                    <a:pt x="80443" y="976"/>
                  </a:lnTo>
                  <a:lnTo>
                    <a:pt x="2793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80269" y="168455"/>
              <a:ext cx="284270" cy="423891"/>
            </a:xfrm>
            <a:custGeom>
              <a:avLst/>
              <a:gdLst/>
              <a:ahLst/>
              <a:cxnLst/>
              <a:rect l="0" t="0" r="0" b="0"/>
              <a:pathLst>
                <a:path w="284270" h="423891">
                  <a:moveTo>
                    <a:pt x="0" y="0"/>
                  </a:moveTo>
                  <a:lnTo>
                    <a:pt x="0" y="57265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9878" y="232021"/>
                  </a:lnTo>
                  <a:lnTo>
                    <a:pt x="13456" y="291796"/>
                  </a:lnTo>
                  <a:lnTo>
                    <a:pt x="18805" y="343432"/>
                  </a:lnTo>
                  <a:lnTo>
                    <a:pt x="18886" y="365546"/>
                  </a:lnTo>
                  <a:lnTo>
                    <a:pt x="17270" y="366530"/>
                  </a:lnTo>
                  <a:lnTo>
                    <a:pt x="15023" y="363677"/>
                  </a:lnTo>
                  <a:lnTo>
                    <a:pt x="11121" y="312910"/>
                  </a:lnTo>
                  <a:lnTo>
                    <a:pt x="16235" y="259122"/>
                  </a:lnTo>
                  <a:lnTo>
                    <a:pt x="25217" y="223006"/>
                  </a:lnTo>
                  <a:lnTo>
                    <a:pt x="30850" y="217691"/>
                  </a:lnTo>
                  <a:lnTo>
                    <a:pt x="38114" y="216487"/>
                  </a:lnTo>
                  <a:lnTo>
                    <a:pt x="46467" y="218025"/>
                  </a:lnTo>
                  <a:lnTo>
                    <a:pt x="61986" y="229091"/>
                  </a:lnTo>
                  <a:lnTo>
                    <a:pt x="83877" y="258172"/>
                  </a:lnTo>
                  <a:lnTo>
                    <a:pt x="112041" y="316361"/>
                  </a:lnTo>
                  <a:lnTo>
                    <a:pt x="128474" y="355650"/>
                  </a:lnTo>
                  <a:lnTo>
                    <a:pt x="138332" y="407727"/>
                  </a:lnTo>
                  <a:lnTo>
                    <a:pt x="141355" y="419217"/>
                  </a:lnTo>
                  <a:lnTo>
                    <a:pt x="143370" y="422198"/>
                  </a:lnTo>
                  <a:lnTo>
                    <a:pt x="144713" y="419506"/>
                  </a:lnTo>
                  <a:lnTo>
                    <a:pt x="158616" y="359097"/>
                  </a:lnTo>
                  <a:lnTo>
                    <a:pt x="161896" y="348193"/>
                  </a:lnTo>
                  <a:lnTo>
                    <a:pt x="167592" y="339753"/>
                  </a:lnTo>
                  <a:lnTo>
                    <a:pt x="183280" y="327257"/>
                  </a:lnTo>
                  <a:lnTo>
                    <a:pt x="240526" y="305904"/>
                  </a:lnTo>
                  <a:lnTo>
                    <a:pt x="251598" y="302202"/>
                  </a:lnTo>
                  <a:lnTo>
                    <a:pt x="267019" y="288730"/>
                  </a:lnTo>
                  <a:lnTo>
                    <a:pt x="272769" y="280224"/>
                  </a:lnTo>
                  <a:lnTo>
                    <a:pt x="276039" y="261415"/>
                  </a:lnTo>
                  <a:lnTo>
                    <a:pt x="275273" y="251486"/>
                  </a:lnTo>
                  <a:lnTo>
                    <a:pt x="265064" y="234214"/>
                  </a:lnTo>
                  <a:lnTo>
                    <a:pt x="248827" y="219909"/>
                  </a:lnTo>
                  <a:lnTo>
                    <a:pt x="229913" y="209652"/>
                  </a:lnTo>
                  <a:lnTo>
                    <a:pt x="221126" y="208788"/>
                  </a:lnTo>
                  <a:lnTo>
                    <a:pt x="205123" y="214068"/>
                  </a:lnTo>
                  <a:lnTo>
                    <a:pt x="182960" y="230194"/>
                  </a:lnTo>
                  <a:lnTo>
                    <a:pt x="167164" y="255379"/>
                  </a:lnTo>
                  <a:lnTo>
                    <a:pt x="160665" y="296247"/>
                  </a:lnTo>
                  <a:lnTo>
                    <a:pt x="164328" y="339811"/>
                  </a:lnTo>
                  <a:lnTo>
                    <a:pt x="178412" y="376766"/>
                  </a:lnTo>
                  <a:lnTo>
                    <a:pt x="197402" y="404353"/>
                  </a:lnTo>
                  <a:lnTo>
                    <a:pt x="217196" y="416799"/>
                  </a:lnTo>
                  <a:lnTo>
                    <a:pt x="240421" y="423890"/>
                  </a:lnTo>
                  <a:lnTo>
                    <a:pt x="28426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954299" y="326383"/>
            <a:ext cx="910490" cy="294799"/>
            <a:chOff x="6954299" y="326383"/>
            <a:chExt cx="910490" cy="294799"/>
          </a:xfrm>
        </p:grpSpPr>
        <p:sp>
          <p:nvSpPr>
            <p:cNvPr id="38" name="Freeform 37"/>
            <p:cNvSpPr/>
            <p:nvPr/>
          </p:nvSpPr>
          <p:spPr>
            <a:xfrm>
              <a:off x="6954299" y="372336"/>
              <a:ext cx="205080" cy="206732"/>
            </a:xfrm>
            <a:custGeom>
              <a:avLst/>
              <a:gdLst/>
              <a:ahLst/>
              <a:cxnLst/>
              <a:rect l="0" t="0" r="0" b="0"/>
              <a:pathLst>
                <a:path w="205080" h="206732">
                  <a:moveTo>
                    <a:pt x="5038" y="27746"/>
                  </a:moveTo>
                  <a:lnTo>
                    <a:pt x="5038" y="86363"/>
                  </a:lnTo>
                  <a:lnTo>
                    <a:pt x="6207" y="139367"/>
                  </a:lnTo>
                  <a:lnTo>
                    <a:pt x="14102" y="201239"/>
                  </a:lnTo>
                  <a:lnTo>
                    <a:pt x="13420" y="205410"/>
                  </a:lnTo>
                  <a:lnTo>
                    <a:pt x="11796" y="203510"/>
                  </a:lnTo>
                  <a:lnTo>
                    <a:pt x="8041" y="188922"/>
                  </a:lnTo>
                  <a:lnTo>
                    <a:pt x="2512" y="138309"/>
                  </a:lnTo>
                  <a:lnTo>
                    <a:pt x="0" y="92481"/>
                  </a:lnTo>
                  <a:lnTo>
                    <a:pt x="4042" y="35074"/>
                  </a:lnTo>
                  <a:lnTo>
                    <a:pt x="10835" y="13066"/>
                  </a:lnTo>
                  <a:lnTo>
                    <a:pt x="15922" y="3921"/>
                  </a:lnTo>
                  <a:lnTo>
                    <a:pt x="22822" y="165"/>
                  </a:lnTo>
                  <a:lnTo>
                    <a:pt x="30932" y="0"/>
                  </a:lnTo>
                  <a:lnTo>
                    <a:pt x="39848" y="2230"/>
                  </a:lnTo>
                  <a:lnTo>
                    <a:pt x="46962" y="8396"/>
                  </a:lnTo>
                  <a:lnTo>
                    <a:pt x="66784" y="48794"/>
                  </a:lnTo>
                  <a:lnTo>
                    <a:pt x="81966" y="90916"/>
                  </a:lnTo>
                  <a:lnTo>
                    <a:pt x="85568" y="93256"/>
                  </a:lnTo>
                  <a:lnTo>
                    <a:pt x="89140" y="90137"/>
                  </a:lnTo>
                  <a:lnTo>
                    <a:pt x="113825" y="27085"/>
                  </a:lnTo>
                  <a:lnTo>
                    <a:pt x="120846" y="21456"/>
                  </a:lnTo>
                  <a:lnTo>
                    <a:pt x="141126" y="18322"/>
                  </a:lnTo>
                  <a:lnTo>
                    <a:pt x="149575" y="21463"/>
                  </a:lnTo>
                  <a:lnTo>
                    <a:pt x="162083" y="34313"/>
                  </a:lnTo>
                  <a:lnTo>
                    <a:pt x="191777" y="92706"/>
                  </a:lnTo>
                  <a:lnTo>
                    <a:pt x="201137" y="133561"/>
                  </a:lnTo>
                  <a:lnTo>
                    <a:pt x="203911" y="172183"/>
                  </a:lnTo>
                  <a:lnTo>
                    <a:pt x="205079" y="206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25535" y="397310"/>
              <a:ext cx="106075" cy="194673"/>
            </a:xfrm>
            <a:custGeom>
              <a:avLst/>
              <a:gdLst/>
              <a:ahLst/>
              <a:cxnLst/>
              <a:rect l="0" t="0" r="0" b="0"/>
              <a:pathLst>
                <a:path w="106075" h="194673">
                  <a:moveTo>
                    <a:pt x="102299" y="13301"/>
                  </a:moveTo>
                  <a:lnTo>
                    <a:pt x="91120" y="2123"/>
                  </a:lnTo>
                  <a:lnTo>
                    <a:pt x="84318" y="0"/>
                  </a:lnTo>
                  <a:lnTo>
                    <a:pt x="67402" y="760"/>
                  </a:lnTo>
                  <a:lnTo>
                    <a:pt x="51304" y="8117"/>
                  </a:lnTo>
                  <a:lnTo>
                    <a:pt x="36351" y="20356"/>
                  </a:lnTo>
                  <a:lnTo>
                    <a:pt x="15948" y="46977"/>
                  </a:lnTo>
                  <a:lnTo>
                    <a:pt x="3144" y="78261"/>
                  </a:lnTo>
                  <a:lnTo>
                    <a:pt x="0" y="115477"/>
                  </a:lnTo>
                  <a:lnTo>
                    <a:pt x="7128" y="149250"/>
                  </a:lnTo>
                  <a:lnTo>
                    <a:pt x="17497" y="170819"/>
                  </a:lnTo>
                  <a:lnTo>
                    <a:pt x="33024" y="185864"/>
                  </a:lnTo>
                  <a:lnTo>
                    <a:pt x="42077" y="191514"/>
                  </a:lnTo>
                  <a:lnTo>
                    <a:pt x="61496" y="194672"/>
                  </a:lnTo>
                  <a:lnTo>
                    <a:pt x="71587" y="193877"/>
                  </a:lnTo>
                  <a:lnTo>
                    <a:pt x="79485" y="189837"/>
                  </a:lnTo>
                  <a:lnTo>
                    <a:pt x="91379" y="175989"/>
                  </a:lnTo>
                  <a:lnTo>
                    <a:pt x="104652" y="148462"/>
                  </a:lnTo>
                  <a:lnTo>
                    <a:pt x="106074" y="125235"/>
                  </a:lnTo>
                  <a:lnTo>
                    <a:pt x="102795" y="61923"/>
                  </a:lnTo>
                  <a:lnTo>
                    <a:pt x="102299" y="34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80476" y="400082"/>
              <a:ext cx="115815" cy="181152"/>
            </a:xfrm>
            <a:custGeom>
              <a:avLst/>
              <a:gdLst/>
              <a:ahLst/>
              <a:cxnLst/>
              <a:rect l="0" t="0" r="0" b="0"/>
              <a:pathLst>
                <a:path w="115815" h="181152">
                  <a:moveTo>
                    <a:pt x="0" y="0"/>
                  </a:moveTo>
                  <a:lnTo>
                    <a:pt x="23720" y="58617"/>
                  </a:lnTo>
                  <a:lnTo>
                    <a:pt x="39608" y="112791"/>
                  </a:lnTo>
                  <a:lnTo>
                    <a:pt x="60944" y="165433"/>
                  </a:lnTo>
                  <a:lnTo>
                    <a:pt x="65195" y="176969"/>
                  </a:lnTo>
                  <a:lnTo>
                    <a:pt x="70370" y="181151"/>
                  </a:lnTo>
                  <a:lnTo>
                    <a:pt x="76159" y="180429"/>
                  </a:lnTo>
                  <a:lnTo>
                    <a:pt x="82359" y="176438"/>
                  </a:lnTo>
                  <a:lnTo>
                    <a:pt x="89247" y="156406"/>
                  </a:lnTo>
                  <a:lnTo>
                    <a:pt x="99258" y="101475"/>
                  </a:lnTo>
                  <a:lnTo>
                    <a:pt x="112825" y="40905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80518" y="45272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80518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41365" y="408425"/>
              <a:ext cx="106472" cy="202228"/>
            </a:xfrm>
            <a:custGeom>
              <a:avLst/>
              <a:gdLst/>
              <a:ahLst/>
              <a:cxnLst/>
              <a:rect l="0" t="0" r="0" b="0"/>
              <a:pathLst>
                <a:path w="106472" h="202228">
                  <a:moveTo>
                    <a:pt x="23381" y="65357"/>
                  </a:moveTo>
                  <a:lnTo>
                    <a:pt x="40149" y="70946"/>
                  </a:lnTo>
                  <a:lnTo>
                    <a:pt x="57740" y="70571"/>
                  </a:lnTo>
                  <a:lnTo>
                    <a:pt x="77256" y="65334"/>
                  </a:lnTo>
                  <a:lnTo>
                    <a:pt x="97628" y="55208"/>
                  </a:lnTo>
                  <a:lnTo>
                    <a:pt x="103294" y="46893"/>
                  </a:lnTo>
                  <a:lnTo>
                    <a:pt x="106471" y="25175"/>
                  </a:lnTo>
                  <a:lnTo>
                    <a:pt x="103341" y="16342"/>
                  </a:lnTo>
                  <a:lnTo>
                    <a:pt x="90504" y="3408"/>
                  </a:lnTo>
                  <a:lnTo>
                    <a:pt x="69981" y="0"/>
                  </a:lnTo>
                  <a:lnTo>
                    <a:pt x="46432" y="3554"/>
                  </a:lnTo>
                  <a:lnTo>
                    <a:pt x="24267" y="12932"/>
                  </a:lnTo>
                  <a:lnTo>
                    <a:pt x="8957" y="28019"/>
                  </a:lnTo>
                  <a:lnTo>
                    <a:pt x="3236" y="36956"/>
                  </a:lnTo>
                  <a:lnTo>
                    <a:pt x="0" y="56244"/>
                  </a:lnTo>
                  <a:lnTo>
                    <a:pt x="7454" y="102811"/>
                  </a:lnTo>
                  <a:lnTo>
                    <a:pt x="22432" y="137676"/>
                  </a:lnTo>
                  <a:lnTo>
                    <a:pt x="41687" y="164644"/>
                  </a:lnTo>
                  <a:lnTo>
                    <a:pt x="75220" y="192377"/>
                  </a:lnTo>
                  <a:lnTo>
                    <a:pt x="97081" y="202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64788" y="60012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 flipH="1">
            <a:off x="1977844" y="3449596"/>
            <a:ext cx="449566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2104186" y="2617844"/>
            <a:ext cx="586820" cy="772501"/>
            <a:chOff x="2104186" y="2617844"/>
            <a:chExt cx="586820" cy="772501"/>
          </a:xfrm>
        </p:grpSpPr>
        <p:sp>
          <p:nvSpPr>
            <p:cNvPr id="47" name="Freeform 46"/>
            <p:cNvSpPr/>
            <p:nvPr/>
          </p:nvSpPr>
          <p:spPr>
            <a:xfrm>
              <a:off x="2104186" y="2617844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0" y="0"/>
                  </a:moveTo>
                  <a:lnTo>
                    <a:pt x="46639" y="53875"/>
                  </a:lnTo>
                  <a:lnTo>
                    <a:pt x="89763" y="111037"/>
                  </a:lnTo>
                  <a:lnTo>
                    <a:pt x="133230" y="172976"/>
                  </a:lnTo>
                  <a:lnTo>
                    <a:pt x="178984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35771" y="2681016"/>
              <a:ext cx="315856" cy="579068"/>
            </a:xfrm>
            <a:custGeom>
              <a:avLst/>
              <a:gdLst/>
              <a:ahLst/>
              <a:cxnLst/>
              <a:rect l="0" t="0" r="0" b="0"/>
              <a:pathLst>
                <a:path w="315856" h="579068">
                  <a:moveTo>
                    <a:pt x="315855" y="0"/>
                  </a:moveTo>
                  <a:lnTo>
                    <a:pt x="296727" y="55044"/>
                  </a:lnTo>
                  <a:lnTo>
                    <a:pt x="269616" y="109572"/>
                  </a:lnTo>
                  <a:lnTo>
                    <a:pt x="244053" y="159197"/>
                  </a:lnTo>
                  <a:lnTo>
                    <a:pt x="214454" y="217190"/>
                  </a:lnTo>
                  <a:lnTo>
                    <a:pt x="187367" y="273226"/>
                  </a:lnTo>
                  <a:lnTo>
                    <a:pt x="147211" y="333747"/>
                  </a:lnTo>
                  <a:lnTo>
                    <a:pt x="129406" y="360150"/>
                  </a:lnTo>
                  <a:lnTo>
                    <a:pt x="97221" y="421331"/>
                  </a:lnTo>
                  <a:lnTo>
                    <a:pt x="69128" y="472637"/>
                  </a:lnTo>
                  <a:lnTo>
                    <a:pt x="27983" y="53463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54331" y="3186383"/>
              <a:ext cx="187667" cy="203962"/>
            </a:xfrm>
            <a:custGeom>
              <a:avLst/>
              <a:gdLst/>
              <a:ahLst/>
              <a:cxnLst/>
              <a:rect l="0" t="0" r="0" b="0"/>
              <a:pathLst>
                <a:path w="187667" h="203962">
                  <a:moveTo>
                    <a:pt x="123595" y="0"/>
                  </a:moveTo>
                  <a:lnTo>
                    <a:pt x="101239" y="0"/>
                  </a:lnTo>
                  <a:lnTo>
                    <a:pt x="70568" y="11179"/>
                  </a:lnTo>
                  <a:lnTo>
                    <a:pt x="22402" y="49498"/>
                  </a:lnTo>
                  <a:lnTo>
                    <a:pt x="6525" y="75888"/>
                  </a:lnTo>
                  <a:lnTo>
                    <a:pt x="0" y="111523"/>
                  </a:lnTo>
                  <a:lnTo>
                    <a:pt x="3657" y="146128"/>
                  </a:lnTo>
                  <a:lnTo>
                    <a:pt x="12188" y="164772"/>
                  </a:lnTo>
                  <a:lnTo>
                    <a:pt x="17738" y="173019"/>
                  </a:lnTo>
                  <a:lnTo>
                    <a:pt x="33264" y="185302"/>
                  </a:lnTo>
                  <a:lnTo>
                    <a:pt x="71827" y="202719"/>
                  </a:lnTo>
                  <a:lnTo>
                    <a:pt x="92399" y="203961"/>
                  </a:lnTo>
                  <a:lnTo>
                    <a:pt x="134201" y="195227"/>
                  </a:lnTo>
                  <a:lnTo>
                    <a:pt x="152096" y="182694"/>
                  </a:lnTo>
                  <a:lnTo>
                    <a:pt x="182648" y="146053"/>
                  </a:lnTo>
                  <a:lnTo>
                    <a:pt x="187666" y="122624"/>
                  </a:lnTo>
                  <a:lnTo>
                    <a:pt x="181355" y="75045"/>
                  </a:lnTo>
                  <a:lnTo>
                    <a:pt x="166576" y="48102"/>
                  </a:lnTo>
                  <a:lnTo>
                    <a:pt x="147379" y="25301"/>
                  </a:lnTo>
                  <a:lnTo>
                    <a:pt x="127537" y="17094"/>
                  </a:lnTo>
                  <a:lnTo>
                    <a:pt x="8148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95488" y="3133741"/>
              <a:ext cx="195518" cy="223255"/>
            </a:xfrm>
            <a:custGeom>
              <a:avLst/>
              <a:gdLst/>
              <a:ahLst/>
              <a:cxnLst/>
              <a:rect l="0" t="0" r="0" b="0"/>
              <a:pathLst>
                <a:path w="195518" h="223255">
                  <a:moveTo>
                    <a:pt x="19309" y="63171"/>
                  </a:moveTo>
                  <a:lnTo>
                    <a:pt x="8131" y="79938"/>
                  </a:lnTo>
                  <a:lnTo>
                    <a:pt x="1179" y="118312"/>
                  </a:lnTo>
                  <a:lnTo>
                    <a:pt x="0" y="174105"/>
                  </a:lnTo>
                  <a:lnTo>
                    <a:pt x="4098" y="197873"/>
                  </a:lnTo>
                  <a:lnTo>
                    <a:pt x="10338" y="206784"/>
                  </a:lnTo>
                  <a:lnTo>
                    <a:pt x="29750" y="219806"/>
                  </a:lnTo>
                  <a:lnTo>
                    <a:pt x="53975" y="223254"/>
                  </a:lnTo>
                  <a:lnTo>
                    <a:pt x="79170" y="219717"/>
                  </a:lnTo>
                  <a:lnTo>
                    <a:pt x="111915" y="204571"/>
                  </a:lnTo>
                  <a:lnTo>
                    <a:pt x="165258" y="163558"/>
                  </a:lnTo>
                  <a:lnTo>
                    <a:pt x="186092" y="125374"/>
                  </a:lnTo>
                  <a:lnTo>
                    <a:pt x="192870" y="103685"/>
                  </a:lnTo>
                  <a:lnTo>
                    <a:pt x="195517" y="66336"/>
                  </a:lnTo>
                  <a:lnTo>
                    <a:pt x="189643" y="24802"/>
                  </a:lnTo>
                  <a:lnTo>
                    <a:pt x="1877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51585" y="2807358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42661" y="55659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3" name="Straight Connector 52"/>
          <p:cNvCxnSpPr/>
          <p:nvPr/>
        </p:nvCxnSpPr>
        <p:spPr>
          <a:xfrm>
            <a:off x="3251792" y="2291461"/>
            <a:ext cx="0" cy="20951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3483419" y="2807358"/>
            <a:ext cx="1789845" cy="561805"/>
            <a:chOff x="3483419" y="2807358"/>
            <a:chExt cx="1789845" cy="561805"/>
          </a:xfrm>
        </p:grpSpPr>
        <p:sp>
          <p:nvSpPr>
            <p:cNvPr id="54" name="Freeform 53"/>
            <p:cNvSpPr/>
            <p:nvPr/>
          </p:nvSpPr>
          <p:spPr>
            <a:xfrm>
              <a:off x="3483419" y="2988673"/>
              <a:ext cx="228864" cy="327288"/>
            </a:xfrm>
            <a:custGeom>
              <a:avLst/>
              <a:gdLst/>
              <a:ahLst/>
              <a:cxnLst/>
              <a:rect l="0" t="0" r="0" b="0"/>
              <a:pathLst>
                <a:path w="228864" h="327288">
                  <a:moveTo>
                    <a:pt x="178984" y="29254"/>
                  </a:moveTo>
                  <a:lnTo>
                    <a:pt x="161003" y="13613"/>
                  </a:lnTo>
                  <a:lnTo>
                    <a:pt x="144087" y="5535"/>
                  </a:lnTo>
                  <a:lnTo>
                    <a:pt x="109243" y="0"/>
                  </a:lnTo>
                  <a:lnTo>
                    <a:pt x="74872" y="3949"/>
                  </a:lnTo>
                  <a:lnTo>
                    <a:pt x="42461" y="18117"/>
                  </a:lnTo>
                  <a:lnTo>
                    <a:pt x="27450" y="33663"/>
                  </a:lnTo>
                  <a:lnTo>
                    <a:pt x="18049" y="53440"/>
                  </a:lnTo>
                  <a:lnTo>
                    <a:pt x="13871" y="77828"/>
                  </a:lnTo>
                  <a:lnTo>
                    <a:pt x="18253" y="101146"/>
                  </a:lnTo>
                  <a:lnTo>
                    <a:pt x="22697" y="112277"/>
                  </a:lnTo>
                  <a:lnTo>
                    <a:pt x="36994" y="127765"/>
                  </a:lnTo>
                  <a:lnTo>
                    <a:pt x="45719" y="133532"/>
                  </a:lnTo>
                  <a:lnTo>
                    <a:pt x="80357" y="141650"/>
                  </a:lnTo>
                  <a:lnTo>
                    <a:pt x="132812" y="146732"/>
                  </a:lnTo>
                  <a:lnTo>
                    <a:pt x="166084" y="161679"/>
                  </a:lnTo>
                  <a:lnTo>
                    <a:pt x="206286" y="194540"/>
                  </a:lnTo>
                  <a:lnTo>
                    <a:pt x="222298" y="220947"/>
                  </a:lnTo>
                  <a:lnTo>
                    <a:pt x="228863" y="256588"/>
                  </a:lnTo>
                  <a:lnTo>
                    <a:pt x="224159" y="276911"/>
                  </a:lnTo>
                  <a:lnTo>
                    <a:pt x="202076" y="309021"/>
                  </a:lnTo>
                  <a:lnTo>
                    <a:pt x="182618" y="320491"/>
                  </a:lnTo>
                  <a:lnTo>
                    <a:pt x="170878" y="325188"/>
                  </a:lnTo>
                  <a:lnTo>
                    <a:pt x="145356" y="327287"/>
                  </a:lnTo>
                  <a:lnTo>
                    <a:pt x="90843" y="319102"/>
                  </a:lnTo>
                  <a:lnTo>
                    <a:pt x="54603" y="303998"/>
                  </a:lnTo>
                  <a:lnTo>
                    <a:pt x="27227" y="284705"/>
                  </a:lnTo>
                  <a:lnTo>
                    <a:pt x="0" y="250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41042" y="2817886"/>
              <a:ext cx="124720" cy="496811"/>
            </a:xfrm>
            <a:custGeom>
              <a:avLst/>
              <a:gdLst/>
              <a:ahLst/>
              <a:cxnLst/>
              <a:rect l="0" t="0" r="0" b="0"/>
              <a:pathLst>
                <a:path w="124720" h="496811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3787" y="182531"/>
                  </a:lnTo>
                  <a:lnTo>
                    <a:pt x="16251" y="223845"/>
                  </a:lnTo>
                  <a:lnTo>
                    <a:pt x="21246" y="269502"/>
                  </a:lnTo>
                  <a:lnTo>
                    <a:pt x="24246" y="313971"/>
                  </a:lnTo>
                  <a:lnTo>
                    <a:pt x="29055" y="375348"/>
                  </a:lnTo>
                  <a:lnTo>
                    <a:pt x="34769" y="427459"/>
                  </a:lnTo>
                  <a:lnTo>
                    <a:pt x="36699" y="486989"/>
                  </a:lnTo>
                  <a:lnTo>
                    <a:pt x="34518" y="494285"/>
                  </a:lnTo>
                  <a:lnTo>
                    <a:pt x="30724" y="496810"/>
                  </a:lnTo>
                  <a:lnTo>
                    <a:pt x="25855" y="496153"/>
                  </a:lnTo>
                  <a:lnTo>
                    <a:pt x="21439" y="492206"/>
                  </a:lnTo>
                  <a:lnTo>
                    <a:pt x="13414" y="478461"/>
                  </a:lnTo>
                  <a:lnTo>
                    <a:pt x="7907" y="445403"/>
                  </a:lnTo>
                  <a:lnTo>
                    <a:pt x="17347" y="386857"/>
                  </a:lnTo>
                  <a:lnTo>
                    <a:pt x="24853" y="362619"/>
                  </a:lnTo>
                  <a:lnTo>
                    <a:pt x="35988" y="344048"/>
                  </a:lnTo>
                  <a:lnTo>
                    <a:pt x="43402" y="339330"/>
                  </a:lnTo>
                  <a:lnTo>
                    <a:pt x="60999" y="337207"/>
                  </a:lnTo>
                  <a:lnTo>
                    <a:pt x="77399" y="343282"/>
                  </a:lnTo>
                  <a:lnTo>
                    <a:pt x="85048" y="348178"/>
                  </a:lnTo>
                  <a:lnTo>
                    <a:pt x="106992" y="377425"/>
                  </a:lnTo>
                  <a:lnTo>
                    <a:pt x="122722" y="410137"/>
                  </a:lnTo>
                  <a:lnTo>
                    <a:pt x="124719" y="431458"/>
                  </a:lnTo>
                  <a:lnTo>
                    <a:pt x="12140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38846" y="3149209"/>
              <a:ext cx="127167" cy="168728"/>
            </a:xfrm>
            <a:custGeom>
              <a:avLst/>
              <a:gdLst/>
              <a:ahLst/>
              <a:cxnLst/>
              <a:rect l="0" t="0" r="0" b="0"/>
              <a:pathLst>
                <a:path w="127167" h="168728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2"/>
                  </a:lnTo>
                  <a:lnTo>
                    <a:pt x="21933" y="24802"/>
                  </a:lnTo>
                  <a:lnTo>
                    <a:pt x="6417" y="50276"/>
                  </a:lnTo>
                  <a:lnTo>
                    <a:pt x="0" y="85640"/>
                  </a:lnTo>
                  <a:lnTo>
                    <a:pt x="3688" y="125754"/>
                  </a:lnTo>
                  <a:lnTo>
                    <a:pt x="12226" y="147123"/>
                  </a:lnTo>
                  <a:lnTo>
                    <a:pt x="17779" y="156097"/>
                  </a:lnTo>
                  <a:lnTo>
                    <a:pt x="26160" y="162080"/>
                  </a:lnTo>
                  <a:lnTo>
                    <a:pt x="47950" y="168727"/>
                  </a:lnTo>
                  <a:lnTo>
                    <a:pt x="86526" y="166880"/>
                  </a:lnTo>
                  <a:lnTo>
                    <a:pt x="96557" y="162250"/>
                  </a:lnTo>
                  <a:lnTo>
                    <a:pt x="110823" y="147746"/>
                  </a:lnTo>
                  <a:lnTo>
                    <a:pt x="125432" y="119849"/>
                  </a:lnTo>
                  <a:lnTo>
                    <a:pt x="127166" y="99655"/>
                  </a:lnTo>
                  <a:lnTo>
                    <a:pt x="122868" y="80152"/>
                  </a:lnTo>
                  <a:lnTo>
                    <a:pt x="101044" y="48567"/>
                  </a:lnTo>
                  <a:lnTo>
                    <a:pt x="81526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88006" y="3175855"/>
              <a:ext cx="132409" cy="147567"/>
            </a:xfrm>
            <a:custGeom>
              <a:avLst/>
              <a:gdLst/>
              <a:ahLst/>
              <a:cxnLst/>
              <a:rect l="0" t="0" r="0" b="0"/>
              <a:pathLst>
                <a:path w="132409" h="147567">
                  <a:moveTo>
                    <a:pt x="6066" y="0"/>
                  </a:moveTo>
                  <a:lnTo>
                    <a:pt x="2946" y="42691"/>
                  </a:lnTo>
                  <a:lnTo>
                    <a:pt x="0" y="63428"/>
                  </a:lnTo>
                  <a:lnTo>
                    <a:pt x="10625" y="115847"/>
                  </a:lnTo>
                  <a:lnTo>
                    <a:pt x="26004" y="141820"/>
                  </a:lnTo>
                  <a:lnTo>
                    <a:pt x="34566" y="146019"/>
                  </a:lnTo>
                  <a:lnTo>
                    <a:pt x="56557" y="147566"/>
                  </a:lnTo>
                  <a:lnTo>
                    <a:pt x="89656" y="136269"/>
                  </a:lnTo>
                  <a:lnTo>
                    <a:pt x="116101" y="112516"/>
                  </a:lnTo>
                  <a:lnTo>
                    <a:pt x="125160" y="90172"/>
                  </a:lnTo>
                  <a:lnTo>
                    <a:pt x="131453" y="27472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04642" y="293370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1"/>
                  </a:lnTo>
                  <a:lnTo>
                    <a:pt x="10095" y="269541"/>
                  </a:lnTo>
                  <a:lnTo>
                    <a:pt x="11613" y="331879"/>
                  </a:lnTo>
                  <a:lnTo>
                    <a:pt x="18844" y="383014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21628" y="2856029"/>
              <a:ext cx="146227" cy="513134"/>
            </a:xfrm>
            <a:custGeom>
              <a:avLst/>
              <a:gdLst/>
              <a:ahLst/>
              <a:cxnLst/>
              <a:rect l="0" t="0" r="0" b="0"/>
              <a:pathLst>
                <a:path w="146227" h="513134">
                  <a:moveTo>
                    <a:pt x="93583" y="404054"/>
                  </a:moveTo>
                  <a:lnTo>
                    <a:pt x="99173" y="387286"/>
                  </a:lnTo>
                  <a:lnTo>
                    <a:pt x="98797" y="369695"/>
                  </a:lnTo>
                  <a:lnTo>
                    <a:pt x="93561" y="351349"/>
                  </a:lnTo>
                  <a:lnTo>
                    <a:pt x="83435" y="335396"/>
                  </a:lnTo>
                  <a:lnTo>
                    <a:pt x="75120" y="331376"/>
                  </a:lnTo>
                  <a:lnTo>
                    <a:pt x="53402" y="330028"/>
                  </a:lnTo>
                  <a:lnTo>
                    <a:pt x="44569" y="333647"/>
                  </a:lnTo>
                  <a:lnTo>
                    <a:pt x="31635" y="347025"/>
                  </a:lnTo>
                  <a:lnTo>
                    <a:pt x="12188" y="374288"/>
                  </a:lnTo>
                  <a:lnTo>
                    <a:pt x="2786" y="415772"/>
                  </a:lnTo>
                  <a:lnTo>
                    <a:pt x="0" y="465107"/>
                  </a:lnTo>
                  <a:lnTo>
                    <a:pt x="5588" y="493190"/>
                  </a:lnTo>
                  <a:lnTo>
                    <a:pt x="10353" y="505592"/>
                  </a:lnTo>
                  <a:lnTo>
                    <a:pt x="17040" y="511520"/>
                  </a:lnTo>
                  <a:lnTo>
                    <a:pt x="25007" y="513133"/>
                  </a:lnTo>
                  <a:lnTo>
                    <a:pt x="33828" y="511868"/>
                  </a:lnTo>
                  <a:lnTo>
                    <a:pt x="42048" y="506346"/>
                  </a:lnTo>
                  <a:lnTo>
                    <a:pt x="63626" y="477386"/>
                  </a:lnTo>
                  <a:lnTo>
                    <a:pt x="85110" y="429328"/>
                  </a:lnTo>
                  <a:lnTo>
                    <a:pt x="101601" y="378007"/>
                  </a:lnTo>
                  <a:lnTo>
                    <a:pt x="113897" y="318347"/>
                  </a:lnTo>
                  <a:lnTo>
                    <a:pt x="121329" y="275885"/>
                  </a:lnTo>
                  <a:lnTo>
                    <a:pt x="128532" y="229717"/>
                  </a:lnTo>
                  <a:lnTo>
                    <a:pt x="132513" y="185021"/>
                  </a:lnTo>
                  <a:lnTo>
                    <a:pt x="134282" y="141759"/>
                  </a:lnTo>
                  <a:lnTo>
                    <a:pt x="134108" y="80282"/>
                  </a:lnTo>
                  <a:lnTo>
                    <a:pt x="124162" y="19521"/>
                  </a:lnTo>
                  <a:lnTo>
                    <a:pt x="120988" y="7319"/>
                  </a:lnTo>
                  <a:lnTo>
                    <a:pt x="116532" y="1523"/>
                  </a:lnTo>
                  <a:lnTo>
                    <a:pt x="111223" y="0"/>
                  </a:lnTo>
                  <a:lnTo>
                    <a:pt x="105343" y="1323"/>
                  </a:lnTo>
                  <a:lnTo>
                    <a:pt x="101423" y="6885"/>
                  </a:lnTo>
                  <a:lnTo>
                    <a:pt x="95907" y="39409"/>
                  </a:lnTo>
                  <a:lnTo>
                    <a:pt x="94272" y="92460"/>
                  </a:lnTo>
                  <a:lnTo>
                    <a:pt x="93787" y="152633"/>
                  </a:lnTo>
                  <a:lnTo>
                    <a:pt x="94814" y="211406"/>
                  </a:lnTo>
                  <a:lnTo>
                    <a:pt x="101929" y="273843"/>
                  </a:lnTo>
                  <a:lnTo>
                    <a:pt x="106585" y="329208"/>
                  </a:lnTo>
                  <a:lnTo>
                    <a:pt x="118493" y="376418"/>
                  </a:lnTo>
                  <a:lnTo>
                    <a:pt x="129221" y="397621"/>
                  </a:lnTo>
                  <a:lnTo>
                    <a:pt x="146226" y="414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22002" y="2807358"/>
              <a:ext cx="201916" cy="484311"/>
            </a:xfrm>
            <a:custGeom>
              <a:avLst/>
              <a:gdLst/>
              <a:ahLst/>
              <a:cxnLst/>
              <a:rect l="0" t="0" r="0" b="0"/>
              <a:pathLst>
                <a:path w="201916" h="484311">
                  <a:moveTo>
                    <a:pt x="9065" y="0"/>
                  </a:moveTo>
                  <a:lnTo>
                    <a:pt x="0" y="58616"/>
                  </a:lnTo>
                  <a:lnTo>
                    <a:pt x="6061" y="107895"/>
                  </a:lnTo>
                  <a:lnTo>
                    <a:pt x="9344" y="158310"/>
                  </a:lnTo>
                  <a:lnTo>
                    <a:pt x="17222" y="217924"/>
                  </a:lnTo>
                  <a:lnTo>
                    <a:pt x="22010" y="275920"/>
                  </a:lnTo>
                  <a:lnTo>
                    <a:pt x="27719" y="334438"/>
                  </a:lnTo>
                  <a:lnTo>
                    <a:pt x="29410" y="385702"/>
                  </a:lnTo>
                  <a:lnTo>
                    <a:pt x="29981" y="444945"/>
                  </a:lnTo>
                  <a:lnTo>
                    <a:pt x="30028" y="449878"/>
                  </a:lnTo>
                  <a:lnTo>
                    <a:pt x="28924" y="435634"/>
                  </a:lnTo>
                  <a:lnTo>
                    <a:pt x="15464" y="377511"/>
                  </a:lnTo>
                  <a:lnTo>
                    <a:pt x="16550" y="333993"/>
                  </a:lnTo>
                  <a:lnTo>
                    <a:pt x="24281" y="297053"/>
                  </a:lnTo>
                  <a:lnTo>
                    <a:pt x="36884" y="277862"/>
                  </a:lnTo>
                  <a:lnTo>
                    <a:pt x="45159" y="269469"/>
                  </a:lnTo>
                  <a:lnTo>
                    <a:pt x="55354" y="265044"/>
                  </a:lnTo>
                  <a:lnTo>
                    <a:pt x="79160" y="263246"/>
                  </a:lnTo>
                  <a:lnTo>
                    <a:pt x="113282" y="268811"/>
                  </a:lnTo>
                  <a:lnTo>
                    <a:pt x="140029" y="283458"/>
                  </a:lnTo>
                  <a:lnTo>
                    <a:pt x="184329" y="323110"/>
                  </a:lnTo>
                  <a:lnTo>
                    <a:pt x="199945" y="355179"/>
                  </a:lnTo>
                  <a:lnTo>
                    <a:pt x="201915" y="377786"/>
                  </a:lnTo>
                  <a:lnTo>
                    <a:pt x="193648" y="420895"/>
                  </a:lnTo>
                  <a:lnTo>
                    <a:pt x="178529" y="447063"/>
                  </a:lnTo>
                  <a:lnTo>
                    <a:pt x="162761" y="459177"/>
                  </a:lnTo>
                  <a:lnTo>
                    <a:pt x="124042" y="476486"/>
                  </a:lnTo>
                  <a:lnTo>
                    <a:pt x="68128" y="482765"/>
                  </a:lnTo>
                  <a:lnTo>
                    <a:pt x="19593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62694" y="3080286"/>
              <a:ext cx="210570" cy="278476"/>
            </a:xfrm>
            <a:custGeom>
              <a:avLst/>
              <a:gdLst/>
              <a:ahLst/>
              <a:cxnLst/>
              <a:rect l="0" t="0" r="0" b="0"/>
              <a:pathLst>
                <a:path w="210570" h="278476">
                  <a:moveTo>
                    <a:pt x="0" y="85040"/>
                  </a:moveTo>
                  <a:lnTo>
                    <a:pt x="26386" y="100681"/>
                  </a:lnTo>
                  <a:lnTo>
                    <a:pt x="49551" y="108760"/>
                  </a:lnTo>
                  <a:lnTo>
                    <a:pt x="88901" y="108706"/>
                  </a:lnTo>
                  <a:lnTo>
                    <a:pt x="141779" y="97037"/>
                  </a:lnTo>
                  <a:lnTo>
                    <a:pt x="160889" y="86083"/>
                  </a:lnTo>
                  <a:lnTo>
                    <a:pt x="166920" y="77547"/>
                  </a:lnTo>
                  <a:lnTo>
                    <a:pt x="173622" y="55584"/>
                  </a:lnTo>
                  <a:lnTo>
                    <a:pt x="173070" y="45515"/>
                  </a:lnTo>
                  <a:lnTo>
                    <a:pt x="166217" y="28089"/>
                  </a:lnTo>
                  <a:lnTo>
                    <a:pt x="149133" y="12545"/>
                  </a:lnTo>
                  <a:lnTo>
                    <a:pt x="138026" y="5125"/>
                  </a:lnTo>
                  <a:lnTo>
                    <a:pt x="116327" y="0"/>
                  </a:lnTo>
                  <a:lnTo>
                    <a:pt x="105627" y="270"/>
                  </a:lnTo>
                  <a:lnTo>
                    <a:pt x="87499" y="6811"/>
                  </a:lnTo>
                  <a:lnTo>
                    <a:pt x="71644" y="18686"/>
                  </a:lnTo>
                  <a:lnTo>
                    <a:pt x="35286" y="59361"/>
                  </a:lnTo>
                  <a:lnTo>
                    <a:pt x="27381" y="83376"/>
                  </a:lnTo>
                  <a:lnTo>
                    <a:pt x="22306" y="146453"/>
                  </a:lnTo>
                  <a:lnTo>
                    <a:pt x="27851" y="174336"/>
                  </a:lnTo>
                  <a:lnTo>
                    <a:pt x="49810" y="230550"/>
                  </a:lnTo>
                  <a:lnTo>
                    <a:pt x="61522" y="247588"/>
                  </a:lnTo>
                  <a:lnTo>
                    <a:pt x="77646" y="259839"/>
                  </a:lnTo>
                  <a:lnTo>
                    <a:pt x="116592" y="277236"/>
                  </a:lnTo>
                  <a:lnTo>
                    <a:pt x="140336" y="278475"/>
                  </a:lnTo>
                  <a:lnTo>
                    <a:pt x="176891" y="275716"/>
                  </a:lnTo>
                  <a:lnTo>
                    <a:pt x="210569" y="274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>
            <a:off x="3716230" y="3462296"/>
            <a:ext cx="804970" cy="141450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537914" y="4885091"/>
            <a:ext cx="12950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141394" y="4906477"/>
            <a:ext cx="573606" cy="9990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3880234" y="3574958"/>
            <a:ext cx="1842647" cy="2138266"/>
            <a:chOff x="3880234" y="3574958"/>
            <a:chExt cx="1842647" cy="2138266"/>
          </a:xfrm>
        </p:grpSpPr>
        <p:sp>
          <p:nvSpPr>
            <p:cNvPr id="66" name="Freeform 65"/>
            <p:cNvSpPr/>
            <p:nvPr/>
          </p:nvSpPr>
          <p:spPr>
            <a:xfrm>
              <a:off x="3880234" y="3574958"/>
              <a:ext cx="240910" cy="179965"/>
            </a:xfrm>
            <a:custGeom>
              <a:avLst/>
              <a:gdLst/>
              <a:ahLst/>
              <a:cxnLst/>
              <a:rect l="0" t="0" r="0" b="0"/>
              <a:pathLst>
                <a:path w="240910" h="179965">
                  <a:moveTo>
                    <a:pt x="87496" y="116793"/>
                  </a:moveTo>
                  <a:lnTo>
                    <a:pt x="98674" y="105615"/>
                  </a:lnTo>
                  <a:lnTo>
                    <a:pt x="104162" y="87649"/>
                  </a:lnTo>
                  <a:lnTo>
                    <a:pt x="105626" y="76306"/>
                  </a:lnTo>
                  <a:lnTo>
                    <a:pt x="101012" y="57465"/>
                  </a:lnTo>
                  <a:lnTo>
                    <a:pt x="96507" y="49165"/>
                  </a:lnTo>
                  <a:lnTo>
                    <a:pt x="88824" y="43632"/>
                  </a:lnTo>
                  <a:lnTo>
                    <a:pt x="67809" y="37484"/>
                  </a:lnTo>
                  <a:lnTo>
                    <a:pt x="57993" y="38184"/>
                  </a:lnTo>
                  <a:lnTo>
                    <a:pt x="40848" y="45201"/>
                  </a:lnTo>
                  <a:lnTo>
                    <a:pt x="18042" y="62306"/>
                  </a:lnTo>
                  <a:lnTo>
                    <a:pt x="2056" y="87781"/>
                  </a:lnTo>
                  <a:lnTo>
                    <a:pt x="0" y="107408"/>
                  </a:lnTo>
                  <a:lnTo>
                    <a:pt x="1089" y="117556"/>
                  </a:lnTo>
                  <a:lnTo>
                    <a:pt x="5325" y="125490"/>
                  </a:lnTo>
                  <a:lnTo>
                    <a:pt x="19390" y="137426"/>
                  </a:lnTo>
                  <a:lnTo>
                    <a:pt x="40459" y="140391"/>
                  </a:lnTo>
                  <a:lnTo>
                    <a:pt x="86523" y="132763"/>
                  </a:lnTo>
                  <a:lnTo>
                    <a:pt x="141517" y="98491"/>
                  </a:lnTo>
                  <a:lnTo>
                    <a:pt x="174119" y="69851"/>
                  </a:lnTo>
                  <a:lnTo>
                    <a:pt x="232634" y="12150"/>
                  </a:lnTo>
                  <a:lnTo>
                    <a:pt x="240407" y="4917"/>
                  </a:lnTo>
                  <a:lnTo>
                    <a:pt x="240909" y="1265"/>
                  </a:lnTo>
                  <a:lnTo>
                    <a:pt x="236565" y="0"/>
                  </a:lnTo>
                  <a:lnTo>
                    <a:pt x="201559" y="6376"/>
                  </a:lnTo>
                  <a:lnTo>
                    <a:pt x="139984" y="40366"/>
                  </a:lnTo>
                  <a:lnTo>
                    <a:pt x="91608" y="81767"/>
                  </a:lnTo>
                  <a:lnTo>
                    <a:pt x="53800" y="141558"/>
                  </a:lnTo>
                  <a:lnTo>
                    <a:pt x="45382" y="179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43702" y="3733865"/>
              <a:ext cx="108257" cy="151316"/>
            </a:xfrm>
            <a:custGeom>
              <a:avLst/>
              <a:gdLst/>
              <a:ahLst/>
              <a:cxnLst/>
              <a:rect l="0" t="0" r="0" b="0"/>
              <a:pathLst>
                <a:path w="108257" h="151316">
                  <a:moveTo>
                    <a:pt x="97727" y="0"/>
                  </a:moveTo>
                  <a:lnTo>
                    <a:pt x="37787" y="26364"/>
                  </a:lnTo>
                  <a:lnTo>
                    <a:pt x="20004" y="39403"/>
                  </a:lnTo>
                  <a:lnTo>
                    <a:pt x="2428" y="65488"/>
                  </a:lnTo>
                  <a:lnTo>
                    <a:pt x="0" y="88378"/>
                  </a:lnTo>
                  <a:lnTo>
                    <a:pt x="3990" y="112979"/>
                  </a:lnTo>
                  <a:lnTo>
                    <a:pt x="13562" y="135611"/>
                  </a:lnTo>
                  <a:lnTo>
                    <a:pt x="21730" y="143050"/>
                  </a:lnTo>
                  <a:lnTo>
                    <a:pt x="43284" y="151315"/>
                  </a:lnTo>
                  <a:lnTo>
                    <a:pt x="53243" y="151180"/>
                  </a:lnTo>
                  <a:lnTo>
                    <a:pt x="70547" y="144790"/>
                  </a:lnTo>
                  <a:lnTo>
                    <a:pt x="10825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28918" y="3881264"/>
              <a:ext cx="107269" cy="63172"/>
            </a:xfrm>
            <a:custGeom>
              <a:avLst/>
              <a:gdLst/>
              <a:ahLst/>
              <a:cxnLst/>
              <a:rect l="0" t="0" r="0" b="0"/>
              <a:pathLst>
                <a:path w="107269" h="63172">
                  <a:moveTo>
                    <a:pt x="44097" y="0"/>
                  </a:moveTo>
                  <a:lnTo>
                    <a:pt x="28456" y="17981"/>
                  </a:lnTo>
                  <a:lnTo>
                    <a:pt x="3664" y="58563"/>
                  </a:lnTo>
                  <a:lnTo>
                    <a:pt x="764" y="60100"/>
                  </a:lnTo>
                  <a:lnTo>
                    <a:pt x="0" y="57614"/>
                  </a:lnTo>
                  <a:lnTo>
                    <a:pt x="661" y="52447"/>
                  </a:lnTo>
                  <a:lnTo>
                    <a:pt x="12769" y="33997"/>
                  </a:lnTo>
                  <a:lnTo>
                    <a:pt x="30953" y="26809"/>
                  </a:lnTo>
                  <a:lnTo>
                    <a:pt x="42354" y="24892"/>
                  </a:lnTo>
                  <a:lnTo>
                    <a:pt x="61259" y="29000"/>
                  </a:lnTo>
                  <a:lnTo>
                    <a:pt x="107268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51958" y="4018135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1594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88828" y="39339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44997" y="4057949"/>
              <a:ext cx="89106" cy="149700"/>
            </a:xfrm>
            <a:custGeom>
              <a:avLst/>
              <a:gdLst/>
              <a:ahLst/>
              <a:cxnLst/>
              <a:rect l="0" t="0" r="0" b="0"/>
              <a:pathLst>
                <a:path w="89106" h="149700">
                  <a:moveTo>
                    <a:pt x="33303" y="12828"/>
                  </a:moveTo>
                  <a:lnTo>
                    <a:pt x="3994" y="42137"/>
                  </a:lnTo>
                  <a:lnTo>
                    <a:pt x="896" y="42896"/>
                  </a:lnTo>
                  <a:lnTo>
                    <a:pt x="0" y="39893"/>
                  </a:lnTo>
                  <a:lnTo>
                    <a:pt x="572" y="34381"/>
                  </a:lnTo>
                  <a:lnTo>
                    <a:pt x="10567" y="22017"/>
                  </a:lnTo>
                  <a:lnTo>
                    <a:pt x="26707" y="9894"/>
                  </a:lnTo>
                  <a:lnTo>
                    <a:pt x="45579" y="606"/>
                  </a:lnTo>
                  <a:lnTo>
                    <a:pt x="54355" y="0"/>
                  </a:lnTo>
                  <a:lnTo>
                    <a:pt x="70345" y="5568"/>
                  </a:lnTo>
                  <a:lnTo>
                    <a:pt x="82132" y="18960"/>
                  </a:lnTo>
                  <a:lnTo>
                    <a:pt x="86912" y="27445"/>
                  </a:lnTo>
                  <a:lnTo>
                    <a:pt x="89105" y="49350"/>
                  </a:lnTo>
                  <a:lnTo>
                    <a:pt x="77956" y="106848"/>
                  </a:lnTo>
                  <a:lnTo>
                    <a:pt x="71476" y="128314"/>
                  </a:lnTo>
                  <a:lnTo>
                    <a:pt x="65770" y="135443"/>
                  </a:lnTo>
                  <a:lnTo>
                    <a:pt x="33303" y="149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67730" y="4186364"/>
              <a:ext cx="327272" cy="308039"/>
            </a:xfrm>
            <a:custGeom>
              <a:avLst/>
              <a:gdLst/>
              <a:ahLst/>
              <a:cxnLst/>
              <a:rect l="0" t="0" r="0" b="0"/>
              <a:pathLst>
                <a:path w="327272" h="308039">
                  <a:moveTo>
                    <a:pt x="273741" y="116040"/>
                  </a:moveTo>
                  <a:lnTo>
                    <a:pt x="323239" y="60953"/>
                  </a:lnTo>
                  <a:lnTo>
                    <a:pt x="326627" y="51240"/>
                  </a:lnTo>
                  <a:lnTo>
                    <a:pt x="327271" y="31088"/>
                  </a:lnTo>
                  <a:lnTo>
                    <a:pt x="320539" y="13553"/>
                  </a:lnTo>
                  <a:lnTo>
                    <a:pt x="315468" y="5601"/>
                  </a:lnTo>
                  <a:lnTo>
                    <a:pt x="308578" y="1470"/>
                  </a:lnTo>
                  <a:lnTo>
                    <a:pt x="291564" y="0"/>
                  </a:lnTo>
                  <a:lnTo>
                    <a:pt x="275423" y="6365"/>
                  </a:lnTo>
                  <a:lnTo>
                    <a:pt x="267843" y="11338"/>
                  </a:lnTo>
                  <a:lnTo>
                    <a:pt x="262790" y="19332"/>
                  </a:lnTo>
                  <a:lnTo>
                    <a:pt x="257176" y="40694"/>
                  </a:lnTo>
                  <a:lnTo>
                    <a:pt x="259188" y="49432"/>
                  </a:lnTo>
                  <a:lnTo>
                    <a:pt x="264039" y="56427"/>
                  </a:lnTo>
                  <a:lnTo>
                    <a:pt x="270782" y="62260"/>
                  </a:lnTo>
                  <a:lnTo>
                    <a:pt x="274108" y="70828"/>
                  </a:lnTo>
                  <a:lnTo>
                    <a:pt x="274684" y="92826"/>
                  </a:lnTo>
                  <a:lnTo>
                    <a:pt x="268431" y="125930"/>
                  </a:lnTo>
                  <a:lnTo>
                    <a:pt x="240196" y="185367"/>
                  </a:lnTo>
                  <a:lnTo>
                    <a:pt x="210876" y="244075"/>
                  </a:lnTo>
                  <a:lnTo>
                    <a:pt x="174345" y="292908"/>
                  </a:lnTo>
                  <a:lnTo>
                    <a:pt x="155865" y="305002"/>
                  </a:lnTo>
                  <a:lnTo>
                    <a:pt x="135954" y="308038"/>
                  </a:lnTo>
                  <a:lnTo>
                    <a:pt x="125731" y="307210"/>
                  </a:lnTo>
                  <a:lnTo>
                    <a:pt x="108133" y="296931"/>
                  </a:lnTo>
                  <a:lnTo>
                    <a:pt x="70565" y="257841"/>
                  </a:lnTo>
                  <a:lnTo>
                    <a:pt x="35144" y="201149"/>
                  </a:lnTo>
                  <a:lnTo>
                    <a:pt x="6246" y="162314"/>
                  </a:lnTo>
                  <a:lnTo>
                    <a:pt x="0" y="147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83667" y="4666514"/>
              <a:ext cx="252686" cy="206798"/>
            </a:xfrm>
            <a:custGeom>
              <a:avLst/>
              <a:gdLst/>
              <a:ahLst/>
              <a:cxnLst/>
              <a:rect l="0" t="0" r="0" b="0"/>
              <a:pathLst>
                <a:path w="252686" h="206798">
                  <a:moveTo>
                    <a:pt x="0" y="14916"/>
                  </a:moveTo>
                  <a:lnTo>
                    <a:pt x="5590" y="73533"/>
                  </a:lnTo>
                  <a:lnTo>
                    <a:pt x="10723" y="127707"/>
                  </a:lnTo>
                  <a:lnTo>
                    <a:pt x="21789" y="183468"/>
                  </a:lnTo>
                  <a:lnTo>
                    <a:pt x="25055" y="197474"/>
                  </a:lnTo>
                  <a:lnTo>
                    <a:pt x="24892" y="204472"/>
                  </a:lnTo>
                  <a:lnTo>
                    <a:pt x="22444" y="206797"/>
                  </a:lnTo>
                  <a:lnTo>
                    <a:pt x="18473" y="206008"/>
                  </a:lnTo>
                  <a:lnTo>
                    <a:pt x="14060" y="189533"/>
                  </a:lnTo>
                  <a:lnTo>
                    <a:pt x="11226" y="136886"/>
                  </a:lnTo>
                  <a:lnTo>
                    <a:pt x="11837" y="75360"/>
                  </a:lnTo>
                  <a:lnTo>
                    <a:pt x="20145" y="39454"/>
                  </a:lnTo>
                  <a:lnTo>
                    <a:pt x="30790" y="21533"/>
                  </a:lnTo>
                  <a:lnTo>
                    <a:pt x="38075" y="16988"/>
                  </a:lnTo>
                  <a:lnTo>
                    <a:pt x="55527" y="15057"/>
                  </a:lnTo>
                  <a:lnTo>
                    <a:pt x="71862" y="21218"/>
                  </a:lnTo>
                  <a:lnTo>
                    <a:pt x="86921" y="32925"/>
                  </a:lnTo>
                  <a:lnTo>
                    <a:pt x="107383" y="60416"/>
                  </a:lnTo>
                  <a:lnTo>
                    <a:pt x="117136" y="84661"/>
                  </a:lnTo>
                  <a:lnTo>
                    <a:pt x="120205" y="87149"/>
                  </a:lnTo>
                  <a:lnTo>
                    <a:pt x="122251" y="82958"/>
                  </a:lnTo>
                  <a:lnTo>
                    <a:pt x="137436" y="24948"/>
                  </a:lnTo>
                  <a:lnTo>
                    <a:pt x="140757" y="14585"/>
                  </a:lnTo>
                  <a:lnTo>
                    <a:pt x="147651" y="7677"/>
                  </a:lnTo>
                  <a:lnTo>
                    <a:pt x="167788" y="0"/>
                  </a:lnTo>
                  <a:lnTo>
                    <a:pt x="177370" y="293"/>
                  </a:lnTo>
                  <a:lnTo>
                    <a:pt x="194255" y="6857"/>
                  </a:lnTo>
                  <a:lnTo>
                    <a:pt x="206439" y="23812"/>
                  </a:lnTo>
                  <a:lnTo>
                    <a:pt x="222994" y="53427"/>
                  </a:lnTo>
                  <a:lnTo>
                    <a:pt x="229381" y="61647"/>
                  </a:lnTo>
                  <a:lnTo>
                    <a:pt x="236478" y="86378"/>
                  </a:lnTo>
                  <a:lnTo>
                    <a:pt x="248644" y="146596"/>
                  </a:lnTo>
                  <a:lnTo>
                    <a:pt x="252685" y="1623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49596" y="4670902"/>
              <a:ext cx="106160" cy="159542"/>
            </a:xfrm>
            <a:custGeom>
              <a:avLst/>
              <a:gdLst/>
              <a:ahLst/>
              <a:cxnLst/>
              <a:rect l="0" t="0" r="0" b="0"/>
              <a:pathLst>
                <a:path w="106160" h="159542">
                  <a:moveTo>
                    <a:pt x="60455" y="0"/>
                  </a:moveTo>
                  <a:lnTo>
                    <a:pt x="43687" y="5589"/>
                  </a:lnTo>
                  <a:lnTo>
                    <a:pt x="29216" y="17692"/>
                  </a:lnTo>
                  <a:lnTo>
                    <a:pt x="11035" y="44236"/>
                  </a:lnTo>
                  <a:lnTo>
                    <a:pt x="3395" y="65284"/>
                  </a:lnTo>
                  <a:lnTo>
                    <a:pt x="0" y="90236"/>
                  </a:lnTo>
                  <a:lnTo>
                    <a:pt x="9267" y="130592"/>
                  </a:lnTo>
                  <a:lnTo>
                    <a:pt x="23667" y="148898"/>
                  </a:lnTo>
                  <a:lnTo>
                    <a:pt x="32420" y="155417"/>
                  </a:lnTo>
                  <a:lnTo>
                    <a:pt x="54624" y="159541"/>
                  </a:lnTo>
                  <a:lnTo>
                    <a:pt x="67096" y="159003"/>
                  </a:lnTo>
                  <a:lnTo>
                    <a:pt x="76581" y="153965"/>
                  </a:lnTo>
                  <a:lnTo>
                    <a:pt x="90239" y="135889"/>
                  </a:lnTo>
                  <a:lnTo>
                    <a:pt x="104505" y="104994"/>
                  </a:lnTo>
                  <a:lnTo>
                    <a:pt x="106159" y="84099"/>
                  </a:lnTo>
                  <a:lnTo>
                    <a:pt x="9204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52165" y="4681430"/>
              <a:ext cx="126343" cy="145548"/>
            </a:xfrm>
            <a:custGeom>
              <a:avLst/>
              <a:gdLst/>
              <a:ahLst/>
              <a:cxnLst/>
              <a:rect l="0" t="0" r="0" b="0"/>
              <a:pathLst>
                <a:path w="126343" h="145548">
                  <a:moveTo>
                    <a:pt x="0" y="0"/>
                  </a:moveTo>
                  <a:lnTo>
                    <a:pt x="20243" y="58617"/>
                  </a:lnTo>
                  <a:lnTo>
                    <a:pt x="44986" y="111621"/>
                  </a:lnTo>
                  <a:lnTo>
                    <a:pt x="54309" y="135007"/>
                  </a:lnTo>
                  <a:lnTo>
                    <a:pt x="60772" y="141477"/>
                  </a:lnTo>
                  <a:lnTo>
                    <a:pt x="68591" y="144621"/>
                  </a:lnTo>
                  <a:lnTo>
                    <a:pt x="77313" y="145547"/>
                  </a:lnTo>
                  <a:lnTo>
                    <a:pt x="84297" y="141485"/>
                  </a:lnTo>
                  <a:lnTo>
                    <a:pt x="95177" y="124494"/>
                  </a:lnTo>
                  <a:lnTo>
                    <a:pt x="107073" y="65123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52206" y="473407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4" y="48930"/>
                  </a:lnTo>
                  <a:lnTo>
                    <a:pt x="17475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52206" y="45866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04849" y="4639025"/>
              <a:ext cx="157929" cy="206485"/>
            </a:xfrm>
            <a:custGeom>
              <a:avLst/>
              <a:gdLst/>
              <a:ahLst/>
              <a:cxnLst/>
              <a:rect l="0" t="0" r="0" b="0"/>
              <a:pathLst>
                <a:path w="157929" h="206485">
                  <a:moveTo>
                    <a:pt x="0" y="73991"/>
                  </a:moveTo>
                  <a:lnTo>
                    <a:pt x="58617" y="83056"/>
                  </a:lnTo>
                  <a:lnTo>
                    <a:pt x="93407" y="78496"/>
                  </a:lnTo>
                  <a:lnTo>
                    <a:pt x="112094" y="66635"/>
                  </a:lnTo>
                  <a:lnTo>
                    <a:pt x="120353" y="58558"/>
                  </a:lnTo>
                  <a:lnTo>
                    <a:pt x="123519" y="49664"/>
                  </a:lnTo>
                  <a:lnTo>
                    <a:pt x="123290" y="40225"/>
                  </a:lnTo>
                  <a:lnTo>
                    <a:pt x="116797" y="21549"/>
                  </a:lnTo>
                  <a:lnTo>
                    <a:pt x="106112" y="5450"/>
                  </a:lnTo>
                  <a:lnTo>
                    <a:pt x="97647" y="1391"/>
                  </a:lnTo>
                  <a:lnTo>
                    <a:pt x="75764" y="0"/>
                  </a:lnTo>
                  <a:lnTo>
                    <a:pt x="56679" y="6401"/>
                  </a:lnTo>
                  <a:lnTo>
                    <a:pt x="48315" y="11383"/>
                  </a:lnTo>
                  <a:lnTo>
                    <a:pt x="35901" y="26278"/>
                  </a:lnTo>
                  <a:lnTo>
                    <a:pt x="18400" y="64436"/>
                  </a:lnTo>
                  <a:lnTo>
                    <a:pt x="12861" y="100925"/>
                  </a:lnTo>
                  <a:lnTo>
                    <a:pt x="16809" y="135784"/>
                  </a:lnTo>
                  <a:lnTo>
                    <a:pt x="30977" y="168339"/>
                  </a:lnTo>
                  <a:lnTo>
                    <a:pt x="55581" y="194622"/>
                  </a:lnTo>
                  <a:lnTo>
                    <a:pt x="78125" y="203644"/>
                  </a:lnTo>
                  <a:lnTo>
                    <a:pt x="102572" y="206484"/>
                  </a:lnTo>
                  <a:lnTo>
                    <a:pt x="157928" y="200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368020" y="5102570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178984" y="0"/>
                  </a:moveTo>
                  <a:lnTo>
                    <a:pt x="154938" y="9576"/>
                  </a:lnTo>
                  <a:lnTo>
                    <a:pt x="93862" y="56117"/>
                  </a:lnTo>
                  <a:lnTo>
                    <a:pt x="35659" y="1118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62777" y="5070985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73699" y="157927"/>
                  </a:moveTo>
                  <a:lnTo>
                    <a:pt x="45018" y="102882"/>
                  </a:lnTo>
                  <a:lnTo>
                    <a:pt x="19085" y="434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82720" y="5176270"/>
              <a:ext cx="169570" cy="336913"/>
            </a:xfrm>
            <a:custGeom>
              <a:avLst/>
              <a:gdLst/>
              <a:ahLst/>
              <a:cxnLst/>
              <a:rect l="0" t="0" r="0" b="0"/>
              <a:pathLst>
                <a:path w="169570" h="336913">
                  <a:moveTo>
                    <a:pt x="169569" y="0"/>
                  </a:moveTo>
                  <a:lnTo>
                    <a:pt x="126908" y="55659"/>
                  </a:lnTo>
                  <a:lnTo>
                    <a:pt x="82174" y="116078"/>
                  </a:lnTo>
                  <a:lnTo>
                    <a:pt x="33345" y="179007"/>
                  </a:lnTo>
                  <a:lnTo>
                    <a:pt x="4751" y="215514"/>
                  </a:lnTo>
                  <a:lnTo>
                    <a:pt x="1199" y="216205"/>
                  </a:lnTo>
                  <a:lnTo>
                    <a:pt x="0" y="211987"/>
                  </a:lnTo>
                  <a:lnTo>
                    <a:pt x="371" y="204496"/>
                  </a:lnTo>
                  <a:lnTo>
                    <a:pt x="12072" y="177185"/>
                  </a:lnTo>
                  <a:lnTo>
                    <a:pt x="30357" y="152455"/>
                  </a:lnTo>
                  <a:lnTo>
                    <a:pt x="49985" y="143796"/>
                  </a:lnTo>
                  <a:lnTo>
                    <a:pt x="61771" y="141487"/>
                  </a:lnTo>
                  <a:lnTo>
                    <a:pt x="71967" y="142288"/>
                  </a:lnTo>
                  <a:lnTo>
                    <a:pt x="89536" y="149417"/>
                  </a:lnTo>
                  <a:lnTo>
                    <a:pt x="102023" y="163504"/>
                  </a:lnTo>
                  <a:lnTo>
                    <a:pt x="119572" y="201143"/>
                  </a:lnTo>
                  <a:lnTo>
                    <a:pt x="120832" y="221588"/>
                  </a:lnTo>
                  <a:lnTo>
                    <a:pt x="112109" y="263309"/>
                  </a:lnTo>
                  <a:lnTo>
                    <a:pt x="87364" y="312748"/>
                  </a:lnTo>
                  <a:lnTo>
                    <a:pt x="7481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12960" y="5438797"/>
              <a:ext cx="109921" cy="274427"/>
            </a:xfrm>
            <a:custGeom>
              <a:avLst/>
              <a:gdLst/>
              <a:ahLst/>
              <a:cxnLst/>
              <a:rect l="0" t="0" r="0" b="0"/>
              <a:pathLst>
                <a:path w="109921" h="274427">
                  <a:moveTo>
                    <a:pt x="18273" y="53328"/>
                  </a:moveTo>
                  <a:lnTo>
                    <a:pt x="38516" y="97290"/>
                  </a:lnTo>
                  <a:lnTo>
                    <a:pt x="57676" y="127575"/>
                  </a:lnTo>
                  <a:lnTo>
                    <a:pt x="65598" y="133241"/>
                  </a:lnTo>
                  <a:lnTo>
                    <a:pt x="74390" y="135849"/>
                  </a:lnTo>
                  <a:lnTo>
                    <a:pt x="83760" y="136418"/>
                  </a:lnTo>
                  <a:lnTo>
                    <a:pt x="91177" y="133288"/>
                  </a:lnTo>
                  <a:lnTo>
                    <a:pt x="102537" y="120451"/>
                  </a:lnTo>
                  <a:lnTo>
                    <a:pt x="109920" y="87904"/>
                  </a:lnTo>
                  <a:lnTo>
                    <a:pt x="106519" y="54214"/>
                  </a:lnTo>
                  <a:lnTo>
                    <a:pt x="92513" y="22004"/>
                  </a:lnTo>
                  <a:lnTo>
                    <a:pt x="77004" y="7041"/>
                  </a:lnTo>
                  <a:lnTo>
                    <a:pt x="67956" y="1413"/>
                  </a:lnTo>
                  <a:lnTo>
                    <a:pt x="58413" y="0"/>
                  </a:lnTo>
                  <a:lnTo>
                    <a:pt x="38453" y="4670"/>
                  </a:lnTo>
                  <a:lnTo>
                    <a:pt x="30556" y="10361"/>
                  </a:lnTo>
                  <a:lnTo>
                    <a:pt x="18662" y="26042"/>
                  </a:lnTo>
                  <a:lnTo>
                    <a:pt x="5390" y="60191"/>
                  </a:lnTo>
                  <a:lnTo>
                    <a:pt x="0" y="119717"/>
                  </a:lnTo>
                  <a:lnTo>
                    <a:pt x="12082" y="178707"/>
                  </a:lnTo>
                  <a:lnTo>
                    <a:pt x="26625" y="220424"/>
                  </a:lnTo>
                  <a:lnTo>
                    <a:pt x="70915" y="274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4" name="Straight Connector 83"/>
          <p:cNvCxnSpPr/>
          <p:nvPr/>
        </p:nvCxnSpPr>
        <p:spPr>
          <a:xfrm flipH="1" flipV="1">
            <a:off x="5146921" y="2238819"/>
            <a:ext cx="357969" cy="116866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/>
          <p:cNvGrpSpPr/>
          <p:nvPr/>
        </p:nvGrpSpPr>
        <p:grpSpPr>
          <a:xfrm>
            <a:off x="5591715" y="2965285"/>
            <a:ext cx="934441" cy="756247"/>
            <a:chOff x="5591715" y="2965285"/>
            <a:chExt cx="934441" cy="756247"/>
          </a:xfrm>
        </p:grpSpPr>
        <p:sp>
          <p:nvSpPr>
            <p:cNvPr id="85" name="Freeform 84"/>
            <p:cNvSpPr/>
            <p:nvPr/>
          </p:nvSpPr>
          <p:spPr>
            <a:xfrm>
              <a:off x="5591715" y="3159571"/>
              <a:ext cx="323788" cy="561961"/>
            </a:xfrm>
            <a:custGeom>
              <a:avLst/>
              <a:gdLst/>
              <a:ahLst/>
              <a:cxnLst/>
              <a:rect l="0" t="0" r="0" b="0"/>
              <a:pathLst>
                <a:path w="323788" h="561961">
                  <a:moveTo>
                    <a:pt x="144802" y="153154"/>
                  </a:moveTo>
                  <a:lnTo>
                    <a:pt x="147922" y="110463"/>
                  </a:lnTo>
                  <a:lnTo>
                    <a:pt x="150868" y="89727"/>
                  </a:lnTo>
                  <a:lnTo>
                    <a:pt x="140243" y="37307"/>
                  </a:lnTo>
                  <a:lnTo>
                    <a:pt x="124864" y="11335"/>
                  </a:lnTo>
                  <a:lnTo>
                    <a:pt x="116302" y="5965"/>
                  </a:lnTo>
                  <a:lnTo>
                    <a:pt x="94311" y="0"/>
                  </a:lnTo>
                  <a:lnTo>
                    <a:pt x="84235" y="748"/>
                  </a:lnTo>
                  <a:lnTo>
                    <a:pt x="66801" y="7819"/>
                  </a:lnTo>
                  <a:lnTo>
                    <a:pt x="43832" y="24954"/>
                  </a:lnTo>
                  <a:lnTo>
                    <a:pt x="27798" y="50438"/>
                  </a:lnTo>
                  <a:lnTo>
                    <a:pt x="4626" y="111266"/>
                  </a:lnTo>
                  <a:lnTo>
                    <a:pt x="0" y="167670"/>
                  </a:lnTo>
                  <a:lnTo>
                    <a:pt x="3627" y="192361"/>
                  </a:lnTo>
                  <a:lnTo>
                    <a:pt x="12257" y="211913"/>
                  </a:lnTo>
                  <a:lnTo>
                    <a:pt x="17834" y="220403"/>
                  </a:lnTo>
                  <a:lnTo>
                    <a:pt x="25062" y="224893"/>
                  </a:lnTo>
                  <a:lnTo>
                    <a:pt x="42451" y="226762"/>
                  </a:lnTo>
                  <a:lnTo>
                    <a:pt x="71973" y="215648"/>
                  </a:lnTo>
                  <a:lnTo>
                    <a:pt x="97357" y="191948"/>
                  </a:lnTo>
                  <a:lnTo>
                    <a:pt x="122581" y="133855"/>
                  </a:lnTo>
                  <a:lnTo>
                    <a:pt x="126478" y="122741"/>
                  </a:lnTo>
                  <a:lnTo>
                    <a:pt x="129077" y="121180"/>
                  </a:lnTo>
                  <a:lnTo>
                    <a:pt x="141053" y="184369"/>
                  </a:lnTo>
                  <a:lnTo>
                    <a:pt x="143691" y="233503"/>
                  </a:lnTo>
                  <a:lnTo>
                    <a:pt x="145643" y="291995"/>
                  </a:lnTo>
                  <a:lnTo>
                    <a:pt x="151941" y="354949"/>
                  </a:lnTo>
                  <a:lnTo>
                    <a:pt x="153824" y="401158"/>
                  </a:lnTo>
                  <a:lnTo>
                    <a:pt x="154885" y="462033"/>
                  </a:lnTo>
                  <a:lnTo>
                    <a:pt x="155199" y="517115"/>
                  </a:lnTo>
                  <a:lnTo>
                    <a:pt x="149239" y="561960"/>
                  </a:lnTo>
                  <a:lnTo>
                    <a:pt x="155346" y="540094"/>
                  </a:lnTo>
                  <a:lnTo>
                    <a:pt x="191043" y="480478"/>
                  </a:lnTo>
                  <a:lnTo>
                    <a:pt x="212836" y="457460"/>
                  </a:lnTo>
                  <a:lnTo>
                    <a:pt x="242169" y="442710"/>
                  </a:lnTo>
                  <a:lnTo>
                    <a:pt x="290291" y="430366"/>
                  </a:lnTo>
                  <a:lnTo>
                    <a:pt x="323787" y="4268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78631" y="3217969"/>
              <a:ext cx="168457" cy="221215"/>
            </a:xfrm>
            <a:custGeom>
              <a:avLst/>
              <a:gdLst/>
              <a:ahLst/>
              <a:cxnLst/>
              <a:rect l="0" t="0" r="0" b="0"/>
              <a:pathLst>
                <a:path w="168457" h="221215">
                  <a:moveTo>
                    <a:pt x="0" y="21057"/>
                  </a:moveTo>
                  <a:lnTo>
                    <a:pt x="0" y="79674"/>
                  </a:lnTo>
                  <a:lnTo>
                    <a:pt x="1170" y="132678"/>
                  </a:lnTo>
                  <a:lnTo>
                    <a:pt x="9576" y="167214"/>
                  </a:lnTo>
                  <a:lnTo>
                    <a:pt x="32784" y="207205"/>
                  </a:lnTo>
                  <a:lnTo>
                    <a:pt x="39404" y="215346"/>
                  </a:lnTo>
                  <a:lnTo>
                    <a:pt x="48496" y="219603"/>
                  </a:lnTo>
                  <a:lnTo>
                    <a:pt x="71077" y="221214"/>
                  </a:lnTo>
                  <a:lnTo>
                    <a:pt x="104508" y="215543"/>
                  </a:lnTo>
                  <a:lnTo>
                    <a:pt x="122877" y="200302"/>
                  </a:lnTo>
                  <a:lnTo>
                    <a:pt x="148145" y="157979"/>
                  </a:lnTo>
                  <a:lnTo>
                    <a:pt x="163231" y="114654"/>
                  </a:lnTo>
                  <a:lnTo>
                    <a:pt x="167424" y="6224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31315" y="3260083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1" y="58617"/>
                  </a:lnTo>
                  <a:lnTo>
                    <a:pt x="1171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20787" y="3133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94486" y="3200111"/>
              <a:ext cx="168457" cy="203269"/>
            </a:xfrm>
            <a:custGeom>
              <a:avLst/>
              <a:gdLst/>
              <a:ahLst/>
              <a:cxnLst/>
              <a:rect l="0" t="0" r="0" b="0"/>
              <a:pathLst>
                <a:path w="168457" h="203269">
                  <a:moveTo>
                    <a:pt x="0" y="91557"/>
                  </a:moveTo>
                  <a:lnTo>
                    <a:pt x="58617" y="91557"/>
                  </a:lnTo>
                  <a:lnTo>
                    <a:pt x="115214" y="80105"/>
                  </a:lnTo>
                  <a:lnTo>
                    <a:pt x="125943" y="76903"/>
                  </a:lnTo>
                  <a:lnTo>
                    <a:pt x="134265" y="71259"/>
                  </a:lnTo>
                  <a:lnTo>
                    <a:pt x="146631" y="55630"/>
                  </a:lnTo>
                  <a:lnTo>
                    <a:pt x="148057" y="46549"/>
                  </a:lnTo>
                  <a:lnTo>
                    <a:pt x="143402" y="27100"/>
                  </a:lnTo>
                  <a:lnTo>
                    <a:pt x="130415" y="12997"/>
                  </a:lnTo>
                  <a:lnTo>
                    <a:pt x="122039" y="7598"/>
                  </a:lnTo>
                  <a:lnTo>
                    <a:pt x="87892" y="0"/>
                  </a:lnTo>
                  <a:lnTo>
                    <a:pt x="53729" y="3338"/>
                  </a:lnTo>
                  <a:lnTo>
                    <a:pt x="35188" y="14914"/>
                  </a:lnTo>
                  <a:lnTo>
                    <a:pt x="26968" y="22914"/>
                  </a:lnTo>
                  <a:lnTo>
                    <a:pt x="17835" y="47401"/>
                  </a:lnTo>
                  <a:lnTo>
                    <a:pt x="14946" y="76612"/>
                  </a:lnTo>
                  <a:lnTo>
                    <a:pt x="22623" y="130372"/>
                  </a:lnTo>
                  <a:lnTo>
                    <a:pt x="25610" y="142000"/>
                  </a:lnTo>
                  <a:lnTo>
                    <a:pt x="38288" y="161160"/>
                  </a:lnTo>
                  <a:lnTo>
                    <a:pt x="69435" y="192523"/>
                  </a:lnTo>
                  <a:lnTo>
                    <a:pt x="90132" y="200772"/>
                  </a:lnTo>
                  <a:lnTo>
                    <a:pt x="114928" y="203268"/>
                  </a:lnTo>
                  <a:lnTo>
                    <a:pt x="168456" y="196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78756" y="2965285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459"/>
                  </a:lnTo>
                  <a:lnTo>
                    <a:pt x="3119" y="210127"/>
                  </a:lnTo>
                  <a:lnTo>
                    <a:pt x="8333" y="273610"/>
                  </a:lnTo>
                  <a:lnTo>
                    <a:pt x="9878" y="333753"/>
                  </a:lnTo>
                  <a:lnTo>
                    <a:pt x="10336" y="385499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20828" y="3114830"/>
              <a:ext cx="305328" cy="29441"/>
            </a:xfrm>
            <a:custGeom>
              <a:avLst/>
              <a:gdLst/>
              <a:ahLst/>
              <a:cxnLst/>
              <a:rect l="0" t="0" r="0" b="0"/>
              <a:pathLst>
                <a:path w="305328" h="29441">
                  <a:moveTo>
                    <a:pt x="305327" y="8383"/>
                  </a:moveTo>
                  <a:lnTo>
                    <a:pt x="243234" y="2793"/>
                  </a:lnTo>
                  <a:lnTo>
                    <a:pt x="183444" y="0"/>
                  </a:lnTo>
                  <a:lnTo>
                    <a:pt x="121547" y="9500"/>
                  </a:lnTo>
                  <a:lnTo>
                    <a:pt x="63653" y="17052"/>
                  </a:lnTo>
                  <a:lnTo>
                    <a:pt x="10809" y="26999"/>
                  </a:lnTo>
                  <a:lnTo>
                    <a:pt x="0" y="29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3" name="Straight Connector 92"/>
          <p:cNvCxnSpPr/>
          <p:nvPr/>
        </p:nvCxnSpPr>
        <p:spPr>
          <a:xfrm flipH="1">
            <a:off x="2179399" y="1800373"/>
            <a:ext cx="142134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Group 96"/>
          <p:cNvGrpSpPr/>
          <p:nvPr/>
        </p:nvGrpSpPr>
        <p:grpSpPr>
          <a:xfrm>
            <a:off x="2368911" y="1070550"/>
            <a:ext cx="968623" cy="674374"/>
            <a:chOff x="2368911" y="1070550"/>
            <a:chExt cx="968623" cy="674374"/>
          </a:xfrm>
        </p:grpSpPr>
        <p:sp>
          <p:nvSpPr>
            <p:cNvPr id="94" name="Freeform 93"/>
            <p:cNvSpPr/>
            <p:nvPr/>
          </p:nvSpPr>
          <p:spPr>
            <a:xfrm>
              <a:off x="2368911" y="1070550"/>
              <a:ext cx="355088" cy="674374"/>
            </a:xfrm>
            <a:custGeom>
              <a:avLst/>
              <a:gdLst/>
              <a:ahLst/>
              <a:cxnLst/>
              <a:rect l="0" t="0" r="0" b="0"/>
              <a:pathLst>
                <a:path w="355088" h="674374">
                  <a:moveTo>
                    <a:pt x="252684" y="77056"/>
                  </a:moveTo>
                  <a:lnTo>
                    <a:pt x="234704" y="53009"/>
                  </a:lnTo>
                  <a:lnTo>
                    <a:pt x="184396" y="11591"/>
                  </a:lnTo>
                  <a:lnTo>
                    <a:pt x="161113" y="1947"/>
                  </a:lnTo>
                  <a:lnTo>
                    <a:pt x="138287" y="0"/>
                  </a:lnTo>
                  <a:lnTo>
                    <a:pt x="95037" y="8282"/>
                  </a:lnTo>
                  <a:lnTo>
                    <a:pt x="63254" y="28992"/>
                  </a:lnTo>
                  <a:lnTo>
                    <a:pt x="37200" y="57356"/>
                  </a:lnTo>
                  <a:lnTo>
                    <a:pt x="15841" y="106786"/>
                  </a:lnTo>
                  <a:lnTo>
                    <a:pt x="6384" y="147736"/>
                  </a:lnTo>
                  <a:lnTo>
                    <a:pt x="12483" y="200375"/>
                  </a:lnTo>
                  <a:lnTo>
                    <a:pt x="19586" y="221941"/>
                  </a:lnTo>
                  <a:lnTo>
                    <a:pt x="30542" y="239325"/>
                  </a:lnTo>
                  <a:lnTo>
                    <a:pt x="55454" y="262266"/>
                  </a:lnTo>
                  <a:lnTo>
                    <a:pt x="90650" y="278292"/>
                  </a:lnTo>
                  <a:lnTo>
                    <a:pt x="143296" y="286952"/>
                  </a:lnTo>
                  <a:lnTo>
                    <a:pt x="205091" y="296448"/>
                  </a:lnTo>
                  <a:lnTo>
                    <a:pt x="240532" y="308827"/>
                  </a:lnTo>
                  <a:lnTo>
                    <a:pt x="294585" y="343869"/>
                  </a:lnTo>
                  <a:lnTo>
                    <a:pt x="331281" y="383093"/>
                  </a:lnTo>
                  <a:lnTo>
                    <a:pt x="348242" y="419768"/>
                  </a:lnTo>
                  <a:lnTo>
                    <a:pt x="355087" y="460270"/>
                  </a:lnTo>
                  <a:lnTo>
                    <a:pt x="347825" y="523113"/>
                  </a:lnTo>
                  <a:lnTo>
                    <a:pt x="325073" y="581800"/>
                  </a:lnTo>
                  <a:lnTo>
                    <a:pt x="298049" y="627274"/>
                  </a:lnTo>
                  <a:lnTo>
                    <a:pt x="271585" y="651345"/>
                  </a:lnTo>
                  <a:lnTo>
                    <a:pt x="235928" y="667705"/>
                  </a:lnTo>
                  <a:lnTo>
                    <a:pt x="195727" y="674373"/>
                  </a:lnTo>
                  <a:lnTo>
                    <a:pt x="159769" y="670759"/>
                  </a:lnTo>
                  <a:lnTo>
                    <a:pt x="137689" y="659119"/>
                  </a:lnTo>
                  <a:lnTo>
                    <a:pt x="84336" y="613017"/>
                  </a:lnTo>
                  <a:lnTo>
                    <a:pt x="29473" y="551921"/>
                  </a:lnTo>
                  <a:lnTo>
                    <a:pt x="0" y="519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90051" y="1137077"/>
              <a:ext cx="221100" cy="568540"/>
            </a:xfrm>
            <a:custGeom>
              <a:avLst/>
              <a:gdLst/>
              <a:ahLst/>
              <a:cxnLst/>
              <a:rect l="0" t="0" r="0" b="0"/>
              <a:pathLst>
                <a:path w="221100" h="568540">
                  <a:moveTo>
                    <a:pt x="0" y="0"/>
                  </a:moveTo>
                  <a:lnTo>
                    <a:pt x="3120" y="60384"/>
                  </a:lnTo>
                  <a:lnTo>
                    <a:pt x="8334" y="121227"/>
                  </a:lnTo>
                  <a:lnTo>
                    <a:pt x="9553" y="166183"/>
                  </a:lnTo>
                  <a:lnTo>
                    <a:pt x="10095" y="209560"/>
                  </a:lnTo>
                  <a:lnTo>
                    <a:pt x="10336" y="255355"/>
                  </a:lnTo>
                  <a:lnTo>
                    <a:pt x="13591" y="314697"/>
                  </a:lnTo>
                  <a:lnTo>
                    <a:pt x="18845" y="363865"/>
                  </a:lnTo>
                  <a:lnTo>
                    <a:pt x="20402" y="422887"/>
                  </a:lnTo>
                  <a:lnTo>
                    <a:pt x="20863" y="478590"/>
                  </a:lnTo>
                  <a:lnTo>
                    <a:pt x="15430" y="533744"/>
                  </a:lnTo>
                  <a:lnTo>
                    <a:pt x="12626" y="537153"/>
                  </a:lnTo>
                  <a:lnTo>
                    <a:pt x="9588" y="534747"/>
                  </a:lnTo>
                  <a:lnTo>
                    <a:pt x="6392" y="528464"/>
                  </a:lnTo>
                  <a:lnTo>
                    <a:pt x="1894" y="491674"/>
                  </a:lnTo>
                  <a:lnTo>
                    <a:pt x="8780" y="435246"/>
                  </a:lnTo>
                  <a:lnTo>
                    <a:pt x="24525" y="379040"/>
                  </a:lnTo>
                  <a:lnTo>
                    <a:pt x="43142" y="343155"/>
                  </a:lnTo>
                  <a:lnTo>
                    <a:pt x="49818" y="334055"/>
                  </a:lnTo>
                  <a:lnTo>
                    <a:pt x="69715" y="320825"/>
                  </a:lnTo>
                  <a:lnTo>
                    <a:pt x="81572" y="315659"/>
                  </a:lnTo>
                  <a:lnTo>
                    <a:pt x="107224" y="316158"/>
                  </a:lnTo>
                  <a:lnTo>
                    <a:pt x="120616" y="319566"/>
                  </a:lnTo>
                  <a:lnTo>
                    <a:pt x="141735" y="332713"/>
                  </a:lnTo>
                  <a:lnTo>
                    <a:pt x="187814" y="381029"/>
                  </a:lnTo>
                  <a:lnTo>
                    <a:pt x="212932" y="440843"/>
                  </a:lnTo>
                  <a:lnTo>
                    <a:pt x="219486" y="499685"/>
                  </a:lnTo>
                  <a:lnTo>
                    <a:pt x="220780" y="548223"/>
                  </a:lnTo>
                  <a:lnTo>
                    <a:pt x="221099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89312" y="1158134"/>
              <a:ext cx="248222" cy="536483"/>
            </a:xfrm>
            <a:custGeom>
              <a:avLst/>
              <a:gdLst/>
              <a:ahLst/>
              <a:cxnLst/>
              <a:rect l="0" t="0" r="0" b="0"/>
              <a:pathLst>
                <a:path w="248222" h="536483">
                  <a:moveTo>
                    <a:pt x="6066" y="0"/>
                  </a:moveTo>
                  <a:lnTo>
                    <a:pt x="0" y="32452"/>
                  </a:lnTo>
                  <a:lnTo>
                    <a:pt x="4521" y="86349"/>
                  </a:lnTo>
                  <a:lnTo>
                    <a:pt x="8728" y="141788"/>
                  </a:lnTo>
                  <a:lnTo>
                    <a:pt x="17383" y="197210"/>
                  </a:lnTo>
                  <a:lnTo>
                    <a:pt x="24237" y="256135"/>
                  </a:lnTo>
                  <a:lnTo>
                    <a:pt x="26268" y="312588"/>
                  </a:lnTo>
                  <a:lnTo>
                    <a:pt x="26743" y="356517"/>
                  </a:lnTo>
                  <a:lnTo>
                    <a:pt x="27010" y="418370"/>
                  </a:lnTo>
                  <a:lnTo>
                    <a:pt x="27090" y="467373"/>
                  </a:lnTo>
                  <a:lnTo>
                    <a:pt x="23997" y="522733"/>
                  </a:lnTo>
                  <a:lnTo>
                    <a:pt x="21529" y="534492"/>
                  </a:lnTo>
                  <a:lnTo>
                    <a:pt x="19884" y="536482"/>
                  </a:lnTo>
                  <a:lnTo>
                    <a:pt x="18057" y="523096"/>
                  </a:lnTo>
                  <a:lnTo>
                    <a:pt x="25120" y="470225"/>
                  </a:lnTo>
                  <a:lnTo>
                    <a:pt x="32316" y="416928"/>
                  </a:lnTo>
                  <a:lnTo>
                    <a:pt x="46173" y="369745"/>
                  </a:lnTo>
                  <a:lnTo>
                    <a:pt x="73346" y="326630"/>
                  </a:lnTo>
                  <a:lnTo>
                    <a:pt x="92120" y="307776"/>
                  </a:lnTo>
                  <a:lnTo>
                    <a:pt x="112163" y="295497"/>
                  </a:lnTo>
                  <a:lnTo>
                    <a:pt x="148766" y="287596"/>
                  </a:lnTo>
                  <a:lnTo>
                    <a:pt x="169314" y="291987"/>
                  </a:lnTo>
                  <a:lnTo>
                    <a:pt x="178069" y="296434"/>
                  </a:lnTo>
                  <a:lnTo>
                    <a:pt x="194036" y="313852"/>
                  </a:lnTo>
                  <a:lnTo>
                    <a:pt x="229301" y="376639"/>
                  </a:lnTo>
                  <a:lnTo>
                    <a:pt x="244137" y="431890"/>
                  </a:lnTo>
                  <a:lnTo>
                    <a:pt x="247414" y="487864"/>
                  </a:lnTo>
                  <a:lnTo>
                    <a:pt x="248221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2014-10-22T18:53:12Z</dcterms:created>
  <dcterms:modified xsi:type="dcterms:W3CDTF">2014-10-22T18:53:39Z</dcterms:modified>
</cp:coreProperties>
</file>